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70"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a:srgbClr val="D43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4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1285C-ED7C-49DF-81B4-40862A2AE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B021E47-20D9-44C7-939B-95925A00B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0F52B75-C896-4263-9684-96821B8B5EB3}"/>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5" name="Footer Placeholder 4">
            <a:extLst>
              <a:ext uri="{FF2B5EF4-FFF2-40B4-BE49-F238E27FC236}">
                <a16:creationId xmlns:a16="http://schemas.microsoft.com/office/drawing/2014/main" xmlns="" id="{26848AE1-0828-4C14-9EEB-8175D7A04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BCF359-E56A-45B6-B4C4-CA5D3E515D47}"/>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10171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618344-8965-4714-B852-5C1A3E653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D0016E2-4D1A-4A9B-B5AA-002516B3C4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A6486A-42BC-4BC8-9D35-75F1FEDE7154}"/>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5" name="Footer Placeholder 4">
            <a:extLst>
              <a:ext uri="{FF2B5EF4-FFF2-40B4-BE49-F238E27FC236}">
                <a16:creationId xmlns:a16="http://schemas.microsoft.com/office/drawing/2014/main" xmlns="" id="{9CB13362-D719-4B5A-A199-03A17944C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8C616D-E9C7-4A93-B22A-37F7FB2F4F5C}"/>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184112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68D2DDA-BE4B-43C4-BD85-E964B58C84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CE90265-2974-4540-BE2B-F04A6109E2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453D07-C4A2-486B-A4A1-CB4ADA522A2C}"/>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5" name="Footer Placeholder 4">
            <a:extLst>
              <a:ext uri="{FF2B5EF4-FFF2-40B4-BE49-F238E27FC236}">
                <a16:creationId xmlns:a16="http://schemas.microsoft.com/office/drawing/2014/main" xmlns="" id="{0BCF237A-AB5B-4D9F-A6FD-B087A3FEE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648AC3-62AC-4079-B6D3-089623DD96D6}"/>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3052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1C515F-94C0-4CFD-9C31-925AF46CB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2AD1F2-DF92-44DC-BBAB-B505BF973D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4B7FA8-EE3A-4503-8CD6-DB0F18E29AA4}"/>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5" name="Footer Placeholder 4">
            <a:extLst>
              <a:ext uri="{FF2B5EF4-FFF2-40B4-BE49-F238E27FC236}">
                <a16:creationId xmlns:a16="http://schemas.microsoft.com/office/drawing/2014/main" xmlns="" id="{3D7EC75E-5B70-4F76-B551-89FD410F0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4A7828-7202-4B79-8505-F7A3DB468AAE}"/>
              </a:ext>
            </a:extLst>
          </p:cNvPr>
          <p:cNvSpPr>
            <a:spLocks noGrp="1"/>
          </p:cNvSpPr>
          <p:nvPr>
            <p:ph type="sldNum" sz="quarter" idx="12"/>
          </p:nvPr>
        </p:nvSpPr>
        <p:spPr/>
        <p:txBody>
          <a:bodyPr/>
          <a:lstStyle/>
          <a:p>
            <a:fld id="{3ED46160-80E2-414C-8FCD-D6A1361F49EA}" type="slidenum">
              <a:rPr lang="en-US" smtClean="0"/>
              <a:t>‹#›</a:t>
            </a:fld>
            <a:endParaRPr lang="en-US"/>
          </a:p>
        </p:txBody>
      </p:sp>
      <p:pic>
        <p:nvPicPr>
          <p:cNvPr id="7" name="Picture 6">
            <a:extLst>
              <a:ext uri="{FF2B5EF4-FFF2-40B4-BE49-F238E27FC236}">
                <a16:creationId xmlns:a16="http://schemas.microsoft.com/office/drawing/2014/main" xmlns="" id="{C901FA07-B742-4E74-8CB3-2D98E163B4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02311" y="5688288"/>
            <a:ext cx="1302978" cy="1033187"/>
          </a:xfrm>
          <a:prstGeom prst="rect">
            <a:avLst/>
          </a:prstGeom>
        </p:spPr>
      </p:pic>
    </p:spTree>
    <p:extLst>
      <p:ext uri="{BB962C8B-B14F-4D97-AF65-F5344CB8AC3E}">
        <p14:creationId xmlns:p14="http://schemas.microsoft.com/office/powerpoint/2010/main" val="370358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2BA4A-CC23-4E62-80EB-D402AF9889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1D4C73C-3F2F-47F5-B1E4-BFA5D8695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440E481-7047-4C3D-B2D0-D4CB8240AA99}"/>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5" name="Footer Placeholder 4">
            <a:extLst>
              <a:ext uri="{FF2B5EF4-FFF2-40B4-BE49-F238E27FC236}">
                <a16:creationId xmlns:a16="http://schemas.microsoft.com/office/drawing/2014/main" xmlns="" id="{227CD49F-ECB5-4CE5-B266-C36B82300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3EA3AC-C6FA-47ED-A4CB-FA7E565D5B20}"/>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169490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13C0C2-D658-459C-B22F-731C555C0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C4CBFD-82BE-4732-877C-14978B434D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0F611D9-A0D3-4168-BC1E-0DAFF45C7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8174EA1-7340-4EF6-8270-4B713E96BF05}"/>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6" name="Footer Placeholder 5">
            <a:extLst>
              <a:ext uri="{FF2B5EF4-FFF2-40B4-BE49-F238E27FC236}">
                <a16:creationId xmlns:a16="http://schemas.microsoft.com/office/drawing/2014/main" xmlns="" id="{A0F4C50D-2DE8-417F-ABC3-CDF0B6FE84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7CE7E7-B422-41E4-808B-58BAAF28DB2E}"/>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84228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79D36-BFA0-449B-947C-1F726A8F9D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0811139-7699-4DE1-A498-833B6DEE3B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C3BB1D2-D9CA-485A-939A-F075DD0F3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8647B3A-237F-4B63-B30D-D2438850D8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FC6291-B757-4C0B-B2D3-E65A75FFDF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1C18E94-7F78-43D2-B72B-C8FA0DDAAA0F}"/>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8" name="Footer Placeholder 7">
            <a:extLst>
              <a:ext uri="{FF2B5EF4-FFF2-40B4-BE49-F238E27FC236}">
                <a16:creationId xmlns:a16="http://schemas.microsoft.com/office/drawing/2014/main" xmlns="" id="{0FEBCFED-34C2-4C10-BD77-6F683E859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4D320C8-BB45-4246-BD4E-CB7B3616F129}"/>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135489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5C266-F18B-4F9A-A282-EF8386F48F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24726EE-922B-4E40-9669-DF6EA54350A3}"/>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4" name="Footer Placeholder 3">
            <a:extLst>
              <a:ext uri="{FF2B5EF4-FFF2-40B4-BE49-F238E27FC236}">
                <a16:creationId xmlns:a16="http://schemas.microsoft.com/office/drawing/2014/main" xmlns="" id="{9CB7D99A-593F-477E-AC53-CF9CBC781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4F40E5E-423D-4FD0-89CB-97C3C34803EB}"/>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82872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230E3BB-BB70-46BB-B960-8CF9C8C5F057}"/>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3" name="Footer Placeholder 2">
            <a:extLst>
              <a:ext uri="{FF2B5EF4-FFF2-40B4-BE49-F238E27FC236}">
                <a16:creationId xmlns:a16="http://schemas.microsoft.com/office/drawing/2014/main" xmlns="" id="{997DBD7D-CEF3-4C30-B88B-7A21DA5183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5618A86-B5F7-4DEE-8EB2-6C5F85D7B550}"/>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258553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DD1C46-51DE-4666-B149-7D73163F5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3CD4068-D06C-4892-8FB8-290954382F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574C8D6-ADAA-4C9F-AFBC-EBE784378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854567-62E1-43A2-8399-CE9DD1D4CC2A}"/>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6" name="Footer Placeholder 5">
            <a:extLst>
              <a:ext uri="{FF2B5EF4-FFF2-40B4-BE49-F238E27FC236}">
                <a16:creationId xmlns:a16="http://schemas.microsoft.com/office/drawing/2014/main" xmlns="" id="{678CDB56-8BCB-47AE-9E02-F89DB68F9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01FB594-326B-4F29-B6F3-D50C5AAF5DCB}"/>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1556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6CE9B-4AFC-4980-96E0-81DD11B04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F51FDAF-0675-46B2-A8BB-2CD158627B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F18D616-4A2F-4217-BB0D-E5911D656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51C45A-2E06-4750-9CFD-D6C19240BA43}"/>
              </a:ext>
            </a:extLst>
          </p:cNvPr>
          <p:cNvSpPr>
            <a:spLocks noGrp="1"/>
          </p:cNvSpPr>
          <p:nvPr>
            <p:ph type="dt" sz="half" idx="10"/>
          </p:nvPr>
        </p:nvSpPr>
        <p:spPr/>
        <p:txBody>
          <a:bodyPr/>
          <a:lstStyle/>
          <a:p>
            <a:fld id="{977FA1B6-59F5-417A-94FF-52AFBF31B506}" type="datetimeFigureOut">
              <a:rPr lang="en-US" smtClean="0"/>
              <a:t>04/05/2023</a:t>
            </a:fld>
            <a:endParaRPr lang="en-US"/>
          </a:p>
        </p:txBody>
      </p:sp>
      <p:sp>
        <p:nvSpPr>
          <p:cNvPr id="6" name="Footer Placeholder 5">
            <a:extLst>
              <a:ext uri="{FF2B5EF4-FFF2-40B4-BE49-F238E27FC236}">
                <a16:creationId xmlns:a16="http://schemas.microsoft.com/office/drawing/2014/main" xmlns="" id="{7B4B14BC-59FB-4006-8A60-BEB6CA1C0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7A1235-D10D-4AEE-8BAF-3DF1A4566D4C}"/>
              </a:ext>
            </a:extLst>
          </p:cNvPr>
          <p:cNvSpPr>
            <a:spLocks noGrp="1"/>
          </p:cNvSpPr>
          <p:nvPr>
            <p:ph type="sldNum" sz="quarter" idx="12"/>
          </p:nvPr>
        </p:nvSpPr>
        <p:spPr/>
        <p:txBody>
          <a:bodyPr/>
          <a:lstStyle/>
          <a:p>
            <a:fld id="{3ED46160-80E2-414C-8FCD-D6A1361F49EA}" type="slidenum">
              <a:rPr lang="en-US" smtClean="0"/>
              <a:t>‹#›</a:t>
            </a:fld>
            <a:endParaRPr lang="en-US"/>
          </a:p>
        </p:txBody>
      </p:sp>
    </p:spTree>
    <p:extLst>
      <p:ext uri="{BB962C8B-B14F-4D97-AF65-F5344CB8AC3E}">
        <p14:creationId xmlns:p14="http://schemas.microsoft.com/office/powerpoint/2010/main" val="152312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7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4B07569-FB25-48E6-8A48-C6A153408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704F09-B253-4A83-83C2-AAF0A0B023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979C84-50BD-4D95-A04B-563198AC6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FA1B6-59F5-417A-94FF-52AFBF31B506}" type="datetimeFigureOut">
              <a:rPr lang="en-US" smtClean="0"/>
              <a:t>04/05/2023</a:t>
            </a:fld>
            <a:endParaRPr lang="en-US"/>
          </a:p>
        </p:txBody>
      </p:sp>
      <p:sp>
        <p:nvSpPr>
          <p:cNvPr id="5" name="Footer Placeholder 4">
            <a:extLst>
              <a:ext uri="{FF2B5EF4-FFF2-40B4-BE49-F238E27FC236}">
                <a16:creationId xmlns:a16="http://schemas.microsoft.com/office/drawing/2014/main" xmlns="" id="{BDA7F949-1902-4693-A1B4-F1D89AC81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69AF857-016D-45C4-9EEF-867C2A035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46160-80E2-414C-8FCD-D6A1361F49EA}" type="slidenum">
              <a:rPr lang="en-US" smtClean="0"/>
              <a:t>‹#›</a:t>
            </a:fld>
            <a:endParaRPr lang="en-US"/>
          </a:p>
        </p:txBody>
      </p:sp>
    </p:spTree>
    <p:extLst>
      <p:ext uri="{BB962C8B-B14F-4D97-AF65-F5344CB8AC3E}">
        <p14:creationId xmlns:p14="http://schemas.microsoft.com/office/powerpoint/2010/main" val="3413468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1BB4E48-B0E8-4175-99D5-008394679CBB}"/>
              </a:ext>
            </a:extLst>
          </p:cNvPr>
          <p:cNvSpPr txBox="1"/>
          <p:nvPr/>
        </p:nvSpPr>
        <p:spPr>
          <a:xfrm>
            <a:off x="168966" y="1854928"/>
            <a:ext cx="7623314" cy="4334072"/>
          </a:xfrm>
          <a:prstGeom prst="rect">
            <a:avLst/>
          </a:prstGeom>
          <a:noFill/>
        </p:spPr>
        <p:txBody>
          <a:bodyPr wrap="square" rtlCol="0">
            <a:spAutoFit/>
          </a:bodyPr>
          <a:lstStyle/>
          <a:p>
            <a:pPr algn="ctr">
              <a:lnSpc>
                <a:spcPts val="6480"/>
              </a:lnSpc>
              <a:spcBef>
                <a:spcPts val="600"/>
              </a:spcBef>
              <a:spcAft>
                <a:spcPts val="600"/>
              </a:spcAft>
            </a:pPr>
            <a:r>
              <a:rPr lang="en-US" altLang="zh-CN" sz="4400" b="1" dirty="0">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CHỦ </a:t>
            </a:r>
            <a:r>
              <a:rPr lang="en-US" altLang="zh-CN" sz="4400" b="1">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ĐỀ F: GIẢI QUYẾT VẤN ĐỀ VỚI SỰ TRỢ GIÚP CỦA MÁY TÍNH</a:t>
            </a:r>
            <a:endParaRPr lang="en-US" altLang="zh-CN" sz="4400" b="1" dirty="0">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endParaRPr>
          </a:p>
          <a:p>
            <a:pPr algn="ctr">
              <a:lnSpc>
                <a:spcPts val="6480"/>
              </a:lnSpc>
              <a:spcBef>
                <a:spcPts val="600"/>
              </a:spcBef>
              <a:spcAft>
                <a:spcPts val="600"/>
              </a:spcAft>
            </a:pPr>
            <a:r>
              <a:rPr lang="en-US" altLang="zh-CN" sz="4400" b="1">
                <a:ln w="22225">
                  <a:solidFill>
                    <a:schemeClr val="accent2"/>
                  </a:solidFill>
                  <a:prstDash val="solid"/>
                </a:ln>
                <a:solidFill>
                  <a:srgbClr val="FFFF00"/>
                </a:solidFill>
                <a:latin typeface="Arial" panose="020B0604020202020204" pitchFamily="34" charset="0"/>
                <a:ea typeface="Segoe UI Black" panose="020B0A02040204020203" pitchFamily="34" charset="0"/>
                <a:cs typeface="Arial" panose="020B0604020202020204" pitchFamily="34" charset="0"/>
              </a:rPr>
              <a:t>BÀI 12. Thực hiện công việc theo các bước</a:t>
            </a:r>
            <a:endParaRPr lang="zh-CN" altLang="en-US" sz="4400" b="1" dirty="0">
              <a:ln w="22225">
                <a:solidFill>
                  <a:schemeClr val="accent2"/>
                </a:solidFill>
                <a:prstDash val="solid"/>
              </a:ln>
              <a:solidFill>
                <a:srgbClr val="FFFF00"/>
              </a:solidFill>
              <a:latin typeface="Arial" panose="020B0604020202020204" pitchFamily="34" charset="0"/>
              <a:ea typeface="华文琥珀" pitchFamily="2" charset="-122"/>
              <a:cs typeface="Arial" panose="020B0604020202020204" pitchFamily="34" charset="0"/>
            </a:endParaRPr>
          </a:p>
        </p:txBody>
      </p:sp>
      <p:pic>
        <p:nvPicPr>
          <p:cNvPr id="10" name="Picture 9">
            <a:extLst>
              <a:ext uri="{FF2B5EF4-FFF2-40B4-BE49-F238E27FC236}">
                <a16:creationId xmlns:a16="http://schemas.microsoft.com/office/drawing/2014/main" xmlns="" id="{D8051F30-FDED-489E-8BE0-AB2017F7C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3084" y="424476"/>
            <a:ext cx="3893581" cy="55630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xmlns="" id="{91B6E630-896F-4AE2-8FBF-980780F2A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531" y="283361"/>
            <a:ext cx="1537565" cy="1219201"/>
          </a:xfrm>
          <a:prstGeom prst="rect">
            <a:avLst/>
          </a:prstGeom>
        </p:spPr>
      </p:pic>
    </p:spTree>
    <p:extLst>
      <p:ext uri="{BB962C8B-B14F-4D97-AF65-F5344CB8AC3E}">
        <p14:creationId xmlns:p14="http://schemas.microsoft.com/office/powerpoint/2010/main" val="382807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A10DB-4993-4350-ABB0-2D5D75223D6E}"/>
              </a:ext>
            </a:extLst>
          </p:cNvPr>
          <p:cNvSpPr>
            <a:spLocks noGrp="1"/>
          </p:cNvSpPr>
          <p:nvPr>
            <p:ph type="title"/>
          </p:nvPr>
        </p:nvSpPr>
        <p:spPr>
          <a:xfrm>
            <a:off x="1147155" y="127907"/>
            <a:ext cx="10540540" cy="992974"/>
          </a:xfrm>
        </p:spPr>
        <p:txBody>
          <a:bodyPr>
            <a:normAutofit/>
          </a:bodyPr>
          <a:lstStyle/>
          <a:p>
            <a:r>
              <a:rPr lang="en-US" sz="3200" dirty="0"/>
              <a:t>1. Quan </a:t>
            </a:r>
            <a:r>
              <a:rPr lang="en-US" sz="3200" dirty="0" err="1"/>
              <a:t>sát</a:t>
            </a:r>
            <a:r>
              <a:rPr lang="en-US" sz="3200" dirty="0"/>
              <a:t> </a:t>
            </a:r>
            <a:r>
              <a:rPr lang="en-US" sz="3200" dirty="0" err="1"/>
              <a:t>các</a:t>
            </a:r>
            <a:r>
              <a:rPr lang="en-US" sz="3200" dirty="0"/>
              <a:t> </a:t>
            </a:r>
            <a:r>
              <a:rPr lang="en-US" sz="3200" dirty="0" err="1"/>
              <a:t>hình</a:t>
            </a:r>
            <a:r>
              <a:rPr lang="en-US" sz="3200" dirty="0"/>
              <a:t> </a:t>
            </a:r>
            <a:r>
              <a:rPr lang="en-US" sz="3200" dirty="0" err="1"/>
              <a:t>sau</a:t>
            </a:r>
            <a:r>
              <a:rPr lang="en-US" sz="3200" dirty="0"/>
              <a:t> </a:t>
            </a:r>
            <a:r>
              <a:rPr lang="en-US" sz="3200" dirty="0" err="1"/>
              <a:t>và</a:t>
            </a:r>
            <a:r>
              <a:rPr lang="en-US" sz="3200" dirty="0"/>
              <a:t> </a:t>
            </a:r>
            <a:r>
              <a:rPr lang="en-US" sz="3200" dirty="0" err="1"/>
              <a:t>nêu</a:t>
            </a:r>
            <a:r>
              <a:rPr lang="en-US" sz="3200" dirty="0"/>
              <a:t> </a:t>
            </a:r>
            <a:r>
              <a:rPr lang="en-US" sz="3200" dirty="0" err="1"/>
              <a:t>thứ</a:t>
            </a:r>
            <a:r>
              <a:rPr lang="en-US" sz="3200" dirty="0"/>
              <a:t> </a:t>
            </a:r>
            <a:r>
              <a:rPr lang="en-US" sz="3200" dirty="0" err="1"/>
              <a:t>tự</a:t>
            </a:r>
            <a:r>
              <a:rPr lang="en-US" sz="3200" dirty="0"/>
              <a:t> </a:t>
            </a:r>
            <a:r>
              <a:rPr lang="en-US" sz="3200" dirty="0" err="1"/>
              <a:t>các</a:t>
            </a:r>
            <a:r>
              <a:rPr lang="en-US" sz="3200" dirty="0"/>
              <a:t> </a:t>
            </a:r>
            <a:r>
              <a:rPr lang="en-US" sz="3200" dirty="0" err="1"/>
              <a:t>bước</a:t>
            </a:r>
            <a:r>
              <a:rPr lang="en-US" sz="3200" dirty="0"/>
              <a:t> </a:t>
            </a:r>
            <a:r>
              <a:rPr lang="en-US" sz="3200" dirty="0" err="1"/>
              <a:t>cần</a:t>
            </a:r>
            <a:r>
              <a:rPr lang="en-US" sz="3200" dirty="0"/>
              <a:t> </a:t>
            </a:r>
            <a:r>
              <a:rPr lang="en-US" sz="3200" dirty="0" err="1"/>
              <a:t>thực</a:t>
            </a:r>
            <a:r>
              <a:rPr lang="en-US" sz="3200" dirty="0"/>
              <a:t> </a:t>
            </a:r>
            <a:r>
              <a:rPr lang="en-US" sz="3200" dirty="0" err="1"/>
              <a:t>hiện</a:t>
            </a:r>
            <a:r>
              <a:rPr lang="en-US" sz="3200" dirty="0"/>
              <a:t> </a:t>
            </a:r>
            <a:r>
              <a:rPr lang="en-US" sz="3200" dirty="0" err="1"/>
              <a:t>để</a:t>
            </a:r>
            <a:r>
              <a:rPr lang="en-US" sz="3200" dirty="0"/>
              <a:t> </a:t>
            </a:r>
            <a:r>
              <a:rPr lang="en-US" sz="3200" dirty="0" err="1"/>
              <a:t>tắt</a:t>
            </a:r>
            <a:r>
              <a:rPr lang="en-US" sz="3200" dirty="0"/>
              <a:t> </a:t>
            </a:r>
            <a:r>
              <a:rPr lang="en-US" sz="3200" dirty="0" err="1"/>
              <a:t>máy</a:t>
            </a:r>
            <a:r>
              <a:rPr lang="en-US" sz="3200" dirty="0"/>
              <a:t> </a:t>
            </a:r>
            <a:r>
              <a:rPr lang="en-US" sz="3200" dirty="0" err="1"/>
              <a:t>tính</a:t>
            </a:r>
            <a:r>
              <a:rPr lang="en-US" sz="3200" dirty="0"/>
              <a:t> </a:t>
            </a:r>
            <a:r>
              <a:rPr lang="en-US" sz="3200" dirty="0" err="1"/>
              <a:t>đúng</a:t>
            </a:r>
            <a:r>
              <a:rPr lang="en-US" sz="3200" dirty="0"/>
              <a:t> </a:t>
            </a:r>
            <a:r>
              <a:rPr lang="en-US" sz="3200" dirty="0" err="1"/>
              <a:t>cách</a:t>
            </a:r>
            <a:endParaRPr lang="en-US" sz="3200" dirty="0"/>
          </a:p>
        </p:txBody>
      </p:sp>
      <p:pic>
        <p:nvPicPr>
          <p:cNvPr id="8" name="Picture 7">
            <a:extLst>
              <a:ext uri="{FF2B5EF4-FFF2-40B4-BE49-F238E27FC236}">
                <a16:creationId xmlns:a16="http://schemas.microsoft.com/office/drawing/2014/main" xmlns="" id="{1CA5D452-917A-4AE3-B384-D53E85F627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0461" y="127906"/>
            <a:ext cx="996694" cy="900000"/>
          </a:xfrm>
          <a:prstGeom prst="rect">
            <a:avLst/>
          </a:prstGeom>
        </p:spPr>
      </p:pic>
      <p:sp>
        <p:nvSpPr>
          <p:cNvPr id="19" name="TextBox 18">
            <a:extLst>
              <a:ext uri="{FF2B5EF4-FFF2-40B4-BE49-F238E27FC236}">
                <a16:creationId xmlns:a16="http://schemas.microsoft.com/office/drawing/2014/main" xmlns="" id="{3A50B822-D755-4FE0-B087-0B430C6C29AC}"/>
              </a:ext>
            </a:extLst>
          </p:cNvPr>
          <p:cNvSpPr txBox="1"/>
          <p:nvPr/>
        </p:nvSpPr>
        <p:spPr>
          <a:xfrm>
            <a:off x="288204" y="2363922"/>
            <a:ext cx="2071396" cy="3046988"/>
          </a:xfrm>
          <a:prstGeom prst="rect">
            <a:avLst/>
          </a:prstGeom>
          <a:noFill/>
        </p:spPr>
        <p:txBody>
          <a:bodyPr wrap="square" rtlCol="0">
            <a:spAutoFit/>
          </a:bodyPr>
          <a:lstStyle/>
          <a:p>
            <a:pPr algn="ctr"/>
            <a:r>
              <a:rPr lang="en-US" sz="3200" i="1" dirty="0" err="1"/>
              <a:t>Hình</a:t>
            </a:r>
            <a:r>
              <a:rPr lang="en-US" sz="3200" i="1" dirty="0"/>
              <a:t> 5. </a:t>
            </a:r>
          </a:p>
          <a:p>
            <a:pPr algn="ctr"/>
            <a:r>
              <a:rPr lang="en-US" sz="3200" i="1" dirty="0" err="1"/>
              <a:t>Các</a:t>
            </a:r>
            <a:r>
              <a:rPr lang="en-US" sz="3200" i="1" dirty="0"/>
              <a:t> </a:t>
            </a:r>
            <a:r>
              <a:rPr lang="en-US" sz="3200" i="1" dirty="0" err="1"/>
              <a:t>bước</a:t>
            </a:r>
            <a:r>
              <a:rPr lang="en-US" sz="3200" i="1" dirty="0"/>
              <a:t> </a:t>
            </a:r>
            <a:r>
              <a:rPr lang="en-US" sz="3200" i="1" dirty="0" err="1"/>
              <a:t>cần</a:t>
            </a:r>
            <a:r>
              <a:rPr lang="en-US" sz="3200" i="1" dirty="0"/>
              <a:t> </a:t>
            </a:r>
            <a:r>
              <a:rPr lang="en-US" sz="3200" i="1" dirty="0" err="1"/>
              <a:t>thực</a:t>
            </a:r>
            <a:r>
              <a:rPr lang="en-US" sz="3200" i="1" dirty="0"/>
              <a:t> </a:t>
            </a:r>
            <a:r>
              <a:rPr lang="en-US" sz="3200" i="1" dirty="0" err="1"/>
              <a:t>hiện</a:t>
            </a:r>
            <a:r>
              <a:rPr lang="en-US" sz="3200" i="1" dirty="0"/>
              <a:t> </a:t>
            </a:r>
            <a:r>
              <a:rPr lang="en-US" sz="3200" i="1" dirty="0" err="1"/>
              <a:t>để</a:t>
            </a:r>
            <a:r>
              <a:rPr lang="en-US" sz="3200" i="1" dirty="0"/>
              <a:t> </a:t>
            </a:r>
            <a:r>
              <a:rPr lang="en-US" sz="3200" i="1" dirty="0" err="1"/>
              <a:t>tắt</a:t>
            </a:r>
            <a:r>
              <a:rPr lang="en-US" sz="3200" i="1" dirty="0"/>
              <a:t> </a:t>
            </a:r>
            <a:r>
              <a:rPr lang="en-US" sz="3200" i="1" dirty="0" err="1"/>
              <a:t>máy</a:t>
            </a:r>
            <a:r>
              <a:rPr lang="en-US" sz="3200" i="1" dirty="0"/>
              <a:t> </a:t>
            </a:r>
            <a:r>
              <a:rPr lang="en-US" sz="3200" i="1" dirty="0" err="1"/>
              <a:t>tính</a:t>
            </a:r>
            <a:r>
              <a:rPr lang="en-US" sz="3200" i="1" dirty="0"/>
              <a:t> </a:t>
            </a:r>
            <a:r>
              <a:rPr lang="en-US" sz="3200" i="1" dirty="0" err="1"/>
              <a:t>đúng</a:t>
            </a:r>
            <a:r>
              <a:rPr lang="en-US" sz="3200" i="1" dirty="0"/>
              <a:t> </a:t>
            </a:r>
            <a:r>
              <a:rPr lang="en-US" sz="3200" i="1" dirty="0" err="1"/>
              <a:t>cách</a:t>
            </a:r>
            <a:endParaRPr lang="en-US" sz="3200" i="1" dirty="0">
              <a:solidFill>
                <a:srgbClr val="0070C0"/>
              </a:solidFill>
            </a:endParaRPr>
          </a:p>
        </p:txBody>
      </p:sp>
      <p:grpSp>
        <p:nvGrpSpPr>
          <p:cNvPr id="24" name="Group 23">
            <a:extLst>
              <a:ext uri="{FF2B5EF4-FFF2-40B4-BE49-F238E27FC236}">
                <a16:creationId xmlns:a16="http://schemas.microsoft.com/office/drawing/2014/main" xmlns="" id="{84EAB91B-8573-441E-8000-F8C45E5B9267}"/>
              </a:ext>
            </a:extLst>
          </p:cNvPr>
          <p:cNvGrpSpPr/>
          <p:nvPr/>
        </p:nvGrpSpPr>
        <p:grpSpPr>
          <a:xfrm>
            <a:off x="3013352" y="1286372"/>
            <a:ext cx="4029226" cy="2746936"/>
            <a:chOff x="3013352" y="1323696"/>
            <a:chExt cx="4029226" cy="2746936"/>
          </a:xfrm>
        </p:grpSpPr>
        <p:pic>
          <p:nvPicPr>
            <p:cNvPr id="10" name="Picture 9">
              <a:extLst>
                <a:ext uri="{FF2B5EF4-FFF2-40B4-BE49-F238E27FC236}">
                  <a16:creationId xmlns:a16="http://schemas.microsoft.com/office/drawing/2014/main" xmlns="" id="{A32137A2-62DC-4BF5-B5F4-F6011F858692}"/>
                </a:ext>
              </a:extLst>
            </p:cNvPr>
            <p:cNvPicPr>
              <a:picLocks noChangeAspect="1"/>
            </p:cNvPicPr>
            <p:nvPr/>
          </p:nvPicPr>
          <p:blipFill>
            <a:blip r:embed="rId3"/>
            <a:stretch>
              <a:fillRect/>
            </a:stretch>
          </p:blipFill>
          <p:spPr>
            <a:xfrm>
              <a:off x="3085851" y="1323696"/>
              <a:ext cx="3956727" cy="2340000"/>
            </a:xfrm>
            <a:prstGeom prst="rect">
              <a:avLst/>
            </a:prstGeom>
          </p:spPr>
        </p:pic>
        <p:sp>
          <p:nvSpPr>
            <p:cNvPr id="20" name="TextBox 19">
              <a:extLst>
                <a:ext uri="{FF2B5EF4-FFF2-40B4-BE49-F238E27FC236}">
                  <a16:creationId xmlns:a16="http://schemas.microsoft.com/office/drawing/2014/main" xmlns="" id="{67C7D97C-5281-4BDE-B890-EE942F584C4F}"/>
                </a:ext>
              </a:extLst>
            </p:cNvPr>
            <p:cNvSpPr txBox="1"/>
            <p:nvPr/>
          </p:nvSpPr>
          <p:spPr>
            <a:xfrm>
              <a:off x="3013352" y="3608967"/>
              <a:ext cx="3872639" cy="461665"/>
            </a:xfrm>
            <a:prstGeom prst="rect">
              <a:avLst/>
            </a:prstGeom>
            <a:noFill/>
          </p:spPr>
          <p:txBody>
            <a:bodyPr wrap="square" rtlCol="0">
              <a:spAutoFit/>
            </a:bodyPr>
            <a:lstStyle/>
            <a:p>
              <a:pPr algn="ctr"/>
              <a:r>
                <a:rPr lang="en-US" sz="2400" i="1" dirty="0" err="1"/>
                <a:t>Hình</a:t>
              </a:r>
              <a:r>
                <a:rPr lang="en-US" sz="2400" i="1" dirty="0"/>
                <a:t> 5a.</a:t>
              </a:r>
              <a:endParaRPr lang="en-US" sz="2400" i="1" dirty="0">
                <a:solidFill>
                  <a:srgbClr val="0070C0"/>
                </a:solidFill>
              </a:endParaRPr>
            </a:p>
          </p:txBody>
        </p:sp>
      </p:grpSp>
      <p:grpSp>
        <p:nvGrpSpPr>
          <p:cNvPr id="26" name="Group 25">
            <a:extLst>
              <a:ext uri="{FF2B5EF4-FFF2-40B4-BE49-F238E27FC236}">
                <a16:creationId xmlns:a16="http://schemas.microsoft.com/office/drawing/2014/main" xmlns="" id="{D374A36B-4B1E-48AC-9044-984F3F1BBEC7}"/>
              </a:ext>
            </a:extLst>
          </p:cNvPr>
          <p:cNvGrpSpPr/>
          <p:nvPr/>
        </p:nvGrpSpPr>
        <p:grpSpPr>
          <a:xfrm>
            <a:off x="7799506" y="1275642"/>
            <a:ext cx="3872639" cy="2801665"/>
            <a:chOff x="7799507" y="1193922"/>
            <a:chExt cx="3872639" cy="2801665"/>
          </a:xfrm>
        </p:grpSpPr>
        <p:pic>
          <p:nvPicPr>
            <p:cNvPr id="12" name="Picture 11">
              <a:extLst>
                <a:ext uri="{FF2B5EF4-FFF2-40B4-BE49-F238E27FC236}">
                  <a16:creationId xmlns:a16="http://schemas.microsoft.com/office/drawing/2014/main" xmlns="" id="{716F48FD-9A47-4AE7-90D8-675E53342922}"/>
                </a:ext>
              </a:extLst>
            </p:cNvPr>
            <p:cNvPicPr>
              <a:picLocks noChangeAspect="1"/>
            </p:cNvPicPr>
            <p:nvPr/>
          </p:nvPicPr>
          <p:blipFill>
            <a:blip r:embed="rId4"/>
            <a:stretch>
              <a:fillRect/>
            </a:stretch>
          </p:blipFill>
          <p:spPr>
            <a:xfrm>
              <a:off x="8026639" y="1193922"/>
              <a:ext cx="3418374" cy="2340000"/>
            </a:xfrm>
            <a:prstGeom prst="rect">
              <a:avLst/>
            </a:prstGeom>
          </p:spPr>
        </p:pic>
        <p:sp>
          <p:nvSpPr>
            <p:cNvPr id="21" name="TextBox 20">
              <a:extLst>
                <a:ext uri="{FF2B5EF4-FFF2-40B4-BE49-F238E27FC236}">
                  <a16:creationId xmlns:a16="http://schemas.microsoft.com/office/drawing/2014/main" xmlns="" id="{EFE6D898-4ADF-4419-9D9C-ED2171751E5E}"/>
                </a:ext>
              </a:extLst>
            </p:cNvPr>
            <p:cNvSpPr txBox="1"/>
            <p:nvPr/>
          </p:nvSpPr>
          <p:spPr>
            <a:xfrm>
              <a:off x="7799507" y="3533922"/>
              <a:ext cx="3872639" cy="461665"/>
            </a:xfrm>
            <a:prstGeom prst="rect">
              <a:avLst/>
            </a:prstGeom>
            <a:noFill/>
          </p:spPr>
          <p:txBody>
            <a:bodyPr wrap="square" rtlCol="0">
              <a:spAutoFit/>
            </a:bodyPr>
            <a:lstStyle/>
            <a:p>
              <a:pPr algn="ctr"/>
              <a:r>
                <a:rPr lang="en-US" sz="2400" i="1" dirty="0" err="1"/>
                <a:t>Hình</a:t>
              </a:r>
              <a:r>
                <a:rPr lang="en-US" sz="2400" i="1" dirty="0"/>
                <a:t> 5b.</a:t>
              </a:r>
              <a:endParaRPr lang="en-US" sz="2400" i="1" dirty="0">
                <a:solidFill>
                  <a:srgbClr val="0070C0"/>
                </a:solidFill>
              </a:endParaRPr>
            </a:p>
          </p:txBody>
        </p:sp>
      </p:grpSp>
      <p:grpSp>
        <p:nvGrpSpPr>
          <p:cNvPr id="25" name="Group 24">
            <a:extLst>
              <a:ext uri="{FF2B5EF4-FFF2-40B4-BE49-F238E27FC236}">
                <a16:creationId xmlns:a16="http://schemas.microsoft.com/office/drawing/2014/main" xmlns="" id="{CF704C72-C001-4212-A8AD-26E4108AEA72}"/>
              </a:ext>
            </a:extLst>
          </p:cNvPr>
          <p:cNvGrpSpPr/>
          <p:nvPr/>
        </p:nvGrpSpPr>
        <p:grpSpPr>
          <a:xfrm>
            <a:off x="3046235" y="4077457"/>
            <a:ext cx="3872639" cy="2780543"/>
            <a:chOff x="3046235" y="4077457"/>
            <a:chExt cx="3872639" cy="2780543"/>
          </a:xfrm>
        </p:grpSpPr>
        <p:pic>
          <p:nvPicPr>
            <p:cNvPr id="14" name="Picture 13">
              <a:extLst>
                <a:ext uri="{FF2B5EF4-FFF2-40B4-BE49-F238E27FC236}">
                  <a16:creationId xmlns:a16="http://schemas.microsoft.com/office/drawing/2014/main" xmlns="" id="{1DC9F7DF-04F9-4884-94BB-B8E68AB88587}"/>
                </a:ext>
              </a:extLst>
            </p:cNvPr>
            <p:cNvPicPr>
              <a:picLocks noChangeAspect="1"/>
            </p:cNvPicPr>
            <p:nvPr/>
          </p:nvPicPr>
          <p:blipFill>
            <a:blip r:embed="rId5"/>
            <a:stretch>
              <a:fillRect/>
            </a:stretch>
          </p:blipFill>
          <p:spPr>
            <a:xfrm>
              <a:off x="3243956" y="4077457"/>
              <a:ext cx="3477196" cy="2340000"/>
            </a:xfrm>
            <a:prstGeom prst="rect">
              <a:avLst/>
            </a:prstGeom>
          </p:spPr>
        </p:pic>
        <p:sp>
          <p:nvSpPr>
            <p:cNvPr id="22" name="TextBox 21">
              <a:extLst>
                <a:ext uri="{FF2B5EF4-FFF2-40B4-BE49-F238E27FC236}">
                  <a16:creationId xmlns:a16="http://schemas.microsoft.com/office/drawing/2014/main" xmlns="" id="{AD6E7512-57E6-4CA3-99E7-BBA4A4841FEA}"/>
                </a:ext>
              </a:extLst>
            </p:cNvPr>
            <p:cNvSpPr txBox="1"/>
            <p:nvPr/>
          </p:nvSpPr>
          <p:spPr>
            <a:xfrm>
              <a:off x="3046235" y="6396335"/>
              <a:ext cx="3872639" cy="461665"/>
            </a:xfrm>
            <a:prstGeom prst="rect">
              <a:avLst/>
            </a:prstGeom>
            <a:noFill/>
          </p:spPr>
          <p:txBody>
            <a:bodyPr wrap="square" rtlCol="0">
              <a:spAutoFit/>
            </a:bodyPr>
            <a:lstStyle/>
            <a:p>
              <a:pPr algn="ctr"/>
              <a:r>
                <a:rPr lang="en-US" sz="2400" i="1" dirty="0" err="1"/>
                <a:t>Hình</a:t>
              </a:r>
              <a:r>
                <a:rPr lang="en-US" sz="2400" i="1" dirty="0"/>
                <a:t> 5c.</a:t>
              </a:r>
              <a:endParaRPr lang="en-US" sz="2400" i="1" dirty="0">
                <a:solidFill>
                  <a:srgbClr val="0070C0"/>
                </a:solidFill>
              </a:endParaRPr>
            </a:p>
          </p:txBody>
        </p:sp>
      </p:grpSp>
      <p:grpSp>
        <p:nvGrpSpPr>
          <p:cNvPr id="27" name="Group 26">
            <a:extLst>
              <a:ext uri="{FF2B5EF4-FFF2-40B4-BE49-F238E27FC236}">
                <a16:creationId xmlns:a16="http://schemas.microsoft.com/office/drawing/2014/main" xmlns="" id="{149BE7F9-9BCC-46BD-92C0-3860FD3FD1F0}"/>
              </a:ext>
            </a:extLst>
          </p:cNvPr>
          <p:cNvGrpSpPr/>
          <p:nvPr/>
        </p:nvGrpSpPr>
        <p:grpSpPr>
          <a:xfrm>
            <a:off x="8410602" y="4114631"/>
            <a:ext cx="2991478" cy="2613448"/>
            <a:chOff x="8410602" y="4114631"/>
            <a:chExt cx="2991478" cy="2613448"/>
          </a:xfrm>
        </p:grpSpPr>
        <p:grpSp>
          <p:nvGrpSpPr>
            <p:cNvPr id="18" name="Group 17">
              <a:extLst>
                <a:ext uri="{FF2B5EF4-FFF2-40B4-BE49-F238E27FC236}">
                  <a16:creationId xmlns:a16="http://schemas.microsoft.com/office/drawing/2014/main" xmlns="" id="{8EF54FEF-BC1D-4ABC-9F2C-47ABF598EC9D}"/>
                </a:ext>
              </a:extLst>
            </p:cNvPr>
            <p:cNvGrpSpPr/>
            <p:nvPr/>
          </p:nvGrpSpPr>
          <p:grpSpPr>
            <a:xfrm>
              <a:off x="8410602" y="4114631"/>
              <a:ext cx="2991478" cy="2447956"/>
              <a:chOff x="7785449" y="3831547"/>
              <a:chExt cx="2991478" cy="2447956"/>
            </a:xfrm>
          </p:grpSpPr>
          <p:pic>
            <p:nvPicPr>
              <p:cNvPr id="16" name="Picture 15">
                <a:extLst>
                  <a:ext uri="{FF2B5EF4-FFF2-40B4-BE49-F238E27FC236}">
                    <a16:creationId xmlns:a16="http://schemas.microsoft.com/office/drawing/2014/main" xmlns="" id="{06685E08-BDCF-4F50-B19A-04726EDF8F78}"/>
                  </a:ext>
                </a:extLst>
              </p:cNvPr>
              <p:cNvPicPr>
                <a:picLocks noChangeAspect="1"/>
              </p:cNvPicPr>
              <p:nvPr/>
            </p:nvPicPr>
            <p:blipFill>
              <a:blip r:embed="rId6"/>
              <a:stretch>
                <a:fillRect/>
              </a:stretch>
            </p:blipFill>
            <p:spPr>
              <a:xfrm>
                <a:off x="7785449" y="3831547"/>
                <a:ext cx="2991478" cy="2340000"/>
              </a:xfrm>
              <a:prstGeom prst="rect">
                <a:avLst/>
              </a:prstGeom>
            </p:spPr>
          </p:pic>
          <p:sp>
            <p:nvSpPr>
              <p:cNvPr id="17" name="Rectangle 16">
                <a:extLst>
                  <a:ext uri="{FF2B5EF4-FFF2-40B4-BE49-F238E27FC236}">
                    <a16:creationId xmlns:a16="http://schemas.microsoft.com/office/drawing/2014/main" xmlns="" id="{3AD4B7B2-9880-4973-AD53-918866676BB9}"/>
                  </a:ext>
                </a:extLst>
              </p:cNvPr>
              <p:cNvSpPr/>
              <p:nvPr/>
            </p:nvSpPr>
            <p:spPr>
              <a:xfrm>
                <a:off x="8304245" y="5915609"/>
                <a:ext cx="1315616" cy="3638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915DAE5F-AE4F-4225-9E0F-90933BC21294}"/>
                </a:ext>
              </a:extLst>
            </p:cNvPr>
            <p:cNvSpPr txBox="1"/>
            <p:nvPr/>
          </p:nvSpPr>
          <p:spPr>
            <a:xfrm>
              <a:off x="8452199" y="6266414"/>
              <a:ext cx="2567254" cy="461665"/>
            </a:xfrm>
            <a:prstGeom prst="rect">
              <a:avLst/>
            </a:prstGeom>
            <a:noFill/>
          </p:spPr>
          <p:txBody>
            <a:bodyPr wrap="square" rtlCol="0">
              <a:spAutoFit/>
            </a:bodyPr>
            <a:lstStyle/>
            <a:p>
              <a:pPr algn="ctr"/>
              <a:r>
                <a:rPr lang="en-US" sz="2400" i="1" dirty="0" err="1"/>
                <a:t>Hình</a:t>
              </a:r>
              <a:r>
                <a:rPr lang="en-US" sz="2400" i="1" dirty="0"/>
                <a:t> 5d.</a:t>
              </a:r>
              <a:endParaRPr lang="en-US" sz="2400" i="1" dirty="0">
                <a:solidFill>
                  <a:srgbClr val="0070C0"/>
                </a:solidFill>
              </a:endParaRPr>
            </a:p>
          </p:txBody>
        </p:sp>
      </p:grpSp>
    </p:spTree>
    <p:extLst>
      <p:ext uri="{BB962C8B-B14F-4D97-AF65-F5344CB8AC3E}">
        <p14:creationId xmlns:p14="http://schemas.microsoft.com/office/powerpoint/2010/main" val="77164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B42101A5-DA83-4481-942A-D2C30C8C8145}"/>
              </a:ext>
            </a:extLst>
          </p:cNvPr>
          <p:cNvGraphicFramePr>
            <a:graphicFrameLocks noGrp="1"/>
          </p:cNvGraphicFramePr>
          <p:nvPr>
            <p:extLst>
              <p:ext uri="{D42A27DB-BD31-4B8C-83A1-F6EECF244321}">
                <p14:modId xmlns:p14="http://schemas.microsoft.com/office/powerpoint/2010/main" val="1241120856"/>
              </p:ext>
            </p:extLst>
          </p:nvPr>
        </p:nvGraphicFramePr>
        <p:xfrm>
          <a:off x="0" y="1864750"/>
          <a:ext cx="12192000" cy="3767565"/>
        </p:xfrm>
        <a:graphic>
          <a:graphicData uri="http://schemas.openxmlformats.org/drawingml/2006/table">
            <a:tbl>
              <a:tblPr firstRow="1" bandRow="1">
                <a:tableStyleId>{5C22544A-7EE6-4342-B048-85BDC9FD1C3A}</a:tableStyleId>
              </a:tblPr>
              <a:tblGrid>
                <a:gridCol w="2898843">
                  <a:extLst>
                    <a:ext uri="{9D8B030D-6E8A-4147-A177-3AD203B41FA5}">
                      <a16:colId xmlns:a16="http://schemas.microsoft.com/office/drawing/2014/main" xmlns="" val="3922523398"/>
                    </a:ext>
                  </a:extLst>
                </a:gridCol>
                <a:gridCol w="3278221">
                  <a:extLst>
                    <a:ext uri="{9D8B030D-6E8A-4147-A177-3AD203B41FA5}">
                      <a16:colId xmlns:a16="http://schemas.microsoft.com/office/drawing/2014/main" xmlns="" val="2633121332"/>
                    </a:ext>
                  </a:extLst>
                </a:gridCol>
                <a:gridCol w="3200400">
                  <a:extLst>
                    <a:ext uri="{9D8B030D-6E8A-4147-A177-3AD203B41FA5}">
                      <a16:colId xmlns:a16="http://schemas.microsoft.com/office/drawing/2014/main" xmlns="" val="1125012027"/>
                    </a:ext>
                  </a:extLst>
                </a:gridCol>
                <a:gridCol w="2814536">
                  <a:extLst>
                    <a:ext uri="{9D8B030D-6E8A-4147-A177-3AD203B41FA5}">
                      <a16:colId xmlns:a16="http://schemas.microsoft.com/office/drawing/2014/main" xmlns="" val="839066485"/>
                    </a:ext>
                  </a:extLst>
                </a:gridCol>
              </a:tblGrid>
              <a:tr h="1143265">
                <a:tc>
                  <a:txBody>
                    <a:bodyPr/>
                    <a:lstStyle/>
                    <a:p>
                      <a:pPr algn="ctr"/>
                      <a:r>
                        <a:rPr lang="en-US" sz="3600" dirty="0" err="1"/>
                        <a:t>Bước</a:t>
                      </a:r>
                      <a:r>
                        <a:rPr lang="en-US" sz="3600" dirty="0"/>
                        <a:t> 1</a:t>
                      </a:r>
                    </a:p>
                  </a:txBody>
                  <a:tcPr anchor="ctr"/>
                </a:tc>
                <a:tc>
                  <a:txBody>
                    <a:bodyPr/>
                    <a:lstStyle/>
                    <a:p>
                      <a:pPr algn="ctr"/>
                      <a:r>
                        <a:rPr lang="en-US" sz="3600" dirty="0" err="1"/>
                        <a:t>Bước</a:t>
                      </a:r>
                      <a:r>
                        <a:rPr lang="en-US" sz="3600" dirty="0"/>
                        <a:t> 2</a:t>
                      </a:r>
                    </a:p>
                  </a:txBody>
                  <a:tcPr anchor="ctr"/>
                </a:tc>
                <a:tc>
                  <a:txBody>
                    <a:bodyPr/>
                    <a:lstStyle/>
                    <a:p>
                      <a:pPr algn="ctr"/>
                      <a:r>
                        <a:rPr lang="en-US" sz="3600" dirty="0" err="1"/>
                        <a:t>Bước</a:t>
                      </a:r>
                      <a:r>
                        <a:rPr lang="en-US" sz="3600" dirty="0"/>
                        <a:t> 3</a:t>
                      </a:r>
                    </a:p>
                  </a:txBody>
                  <a:tcPr anchor="ctr"/>
                </a:tc>
                <a:tc>
                  <a:txBody>
                    <a:bodyPr/>
                    <a:lstStyle/>
                    <a:p>
                      <a:pPr algn="ctr"/>
                      <a:r>
                        <a:rPr lang="en-US" sz="3600" dirty="0" err="1"/>
                        <a:t>Bước</a:t>
                      </a:r>
                      <a:r>
                        <a:rPr lang="en-US" sz="3600" dirty="0"/>
                        <a:t> 4</a:t>
                      </a:r>
                    </a:p>
                  </a:txBody>
                  <a:tcPr anchor="ctr"/>
                </a:tc>
                <a:extLst>
                  <a:ext uri="{0D108BD9-81ED-4DB2-BD59-A6C34878D82A}">
                    <a16:rowId xmlns:a16="http://schemas.microsoft.com/office/drawing/2014/main" xmlns="" val="4075019440"/>
                  </a:ext>
                </a:extLst>
              </a:tr>
              <a:tr h="262430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147170907"/>
                  </a:ext>
                </a:extLst>
              </a:tr>
            </a:tbl>
          </a:graphicData>
        </a:graphic>
      </p:graphicFrame>
      <p:sp>
        <p:nvSpPr>
          <p:cNvPr id="2" name="Title 1">
            <a:extLst>
              <a:ext uri="{FF2B5EF4-FFF2-40B4-BE49-F238E27FC236}">
                <a16:creationId xmlns:a16="http://schemas.microsoft.com/office/drawing/2014/main" xmlns="" id="{D39A10DB-4993-4350-ABB0-2D5D75223D6E}"/>
              </a:ext>
            </a:extLst>
          </p:cNvPr>
          <p:cNvSpPr>
            <a:spLocks noGrp="1"/>
          </p:cNvSpPr>
          <p:nvPr>
            <p:ph type="title"/>
          </p:nvPr>
        </p:nvSpPr>
        <p:spPr>
          <a:xfrm>
            <a:off x="1147155" y="127907"/>
            <a:ext cx="10540540" cy="992974"/>
          </a:xfrm>
        </p:spPr>
        <p:txBody>
          <a:bodyPr>
            <a:normAutofit/>
          </a:bodyPr>
          <a:lstStyle/>
          <a:p>
            <a:r>
              <a:rPr lang="en-US" sz="3200" dirty="0" err="1"/>
              <a:t>Thứ</a:t>
            </a:r>
            <a:r>
              <a:rPr lang="en-US" sz="3200" dirty="0"/>
              <a:t> </a:t>
            </a:r>
            <a:r>
              <a:rPr lang="en-US" sz="3200" dirty="0" err="1"/>
              <a:t>tự</a:t>
            </a:r>
            <a:r>
              <a:rPr lang="en-US" sz="3200" dirty="0"/>
              <a:t> </a:t>
            </a:r>
            <a:r>
              <a:rPr lang="en-US" sz="3200" dirty="0" err="1"/>
              <a:t>các</a:t>
            </a:r>
            <a:r>
              <a:rPr lang="en-US" sz="3200" dirty="0"/>
              <a:t> </a:t>
            </a:r>
            <a:r>
              <a:rPr lang="en-US" sz="3200" dirty="0" err="1"/>
              <a:t>bước</a:t>
            </a:r>
            <a:r>
              <a:rPr lang="en-US" sz="3200" dirty="0"/>
              <a:t> </a:t>
            </a:r>
            <a:r>
              <a:rPr lang="en-US" sz="3200" dirty="0" err="1"/>
              <a:t>cần</a:t>
            </a:r>
            <a:r>
              <a:rPr lang="en-US" sz="3200" dirty="0"/>
              <a:t> </a:t>
            </a:r>
            <a:r>
              <a:rPr lang="en-US" sz="3200" dirty="0" err="1"/>
              <a:t>thực</a:t>
            </a:r>
            <a:r>
              <a:rPr lang="en-US" sz="3200" dirty="0"/>
              <a:t> </a:t>
            </a:r>
            <a:r>
              <a:rPr lang="en-US" sz="3200" dirty="0" err="1"/>
              <a:t>hiện</a:t>
            </a:r>
            <a:r>
              <a:rPr lang="en-US" sz="3200" dirty="0"/>
              <a:t> </a:t>
            </a:r>
            <a:r>
              <a:rPr lang="en-US" sz="3200" dirty="0" err="1"/>
              <a:t>để</a:t>
            </a:r>
            <a:r>
              <a:rPr lang="en-US" sz="3200" dirty="0"/>
              <a:t> </a:t>
            </a:r>
            <a:r>
              <a:rPr lang="en-US" sz="3200" dirty="0" err="1"/>
              <a:t>tắt</a:t>
            </a:r>
            <a:r>
              <a:rPr lang="en-US" sz="3200" dirty="0"/>
              <a:t> </a:t>
            </a:r>
            <a:r>
              <a:rPr lang="en-US" sz="3200" dirty="0" err="1"/>
              <a:t>máy</a:t>
            </a:r>
            <a:r>
              <a:rPr lang="en-US" sz="3200" dirty="0"/>
              <a:t> </a:t>
            </a:r>
            <a:r>
              <a:rPr lang="en-US" sz="3200" dirty="0" err="1"/>
              <a:t>tính</a:t>
            </a:r>
            <a:r>
              <a:rPr lang="en-US" sz="3200" dirty="0"/>
              <a:t> </a:t>
            </a:r>
            <a:r>
              <a:rPr lang="en-US" sz="3200" dirty="0" err="1"/>
              <a:t>đúng</a:t>
            </a:r>
            <a:r>
              <a:rPr lang="en-US" sz="3200" dirty="0"/>
              <a:t> </a:t>
            </a:r>
            <a:r>
              <a:rPr lang="en-US" sz="3200" dirty="0" err="1"/>
              <a:t>cách</a:t>
            </a:r>
            <a:endParaRPr lang="en-US" sz="3200" dirty="0"/>
          </a:p>
        </p:txBody>
      </p:sp>
      <p:pic>
        <p:nvPicPr>
          <p:cNvPr id="8" name="Picture 7">
            <a:extLst>
              <a:ext uri="{FF2B5EF4-FFF2-40B4-BE49-F238E27FC236}">
                <a16:creationId xmlns:a16="http://schemas.microsoft.com/office/drawing/2014/main" xmlns="" id="{1CA5D452-917A-4AE3-B384-D53E85F627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0461" y="127906"/>
            <a:ext cx="996694" cy="900000"/>
          </a:xfrm>
          <a:prstGeom prst="rect">
            <a:avLst/>
          </a:prstGeom>
        </p:spPr>
      </p:pic>
      <p:grpSp>
        <p:nvGrpSpPr>
          <p:cNvPr id="24" name="Group 23">
            <a:extLst>
              <a:ext uri="{FF2B5EF4-FFF2-40B4-BE49-F238E27FC236}">
                <a16:creationId xmlns:a16="http://schemas.microsoft.com/office/drawing/2014/main" xmlns="" id="{84EAB91B-8573-441E-8000-F8C45E5B9267}"/>
              </a:ext>
            </a:extLst>
          </p:cNvPr>
          <p:cNvGrpSpPr/>
          <p:nvPr/>
        </p:nvGrpSpPr>
        <p:grpSpPr>
          <a:xfrm>
            <a:off x="2932329" y="3164806"/>
            <a:ext cx="3163671" cy="2350776"/>
            <a:chOff x="3013352" y="1323696"/>
            <a:chExt cx="4029226" cy="2746936"/>
          </a:xfrm>
        </p:grpSpPr>
        <p:pic>
          <p:nvPicPr>
            <p:cNvPr id="10" name="Picture 9">
              <a:extLst>
                <a:ext uri="{FF2B5EF4-FFF2-40B4-BE49-F238E27FC236}">
                  <a16:creationId xmlns:a16="http://schemas.microsoft.com/office/drawing/2014/main" xmlns="" id="{A32137A2-62DC-4BF5-B5F4-F6011F858692}"/>
                </a:ext>
              </a:extLst>
            </p:cNvPr>
            <p:cNvPicPr>
              <a:picLocks noChangeAspect="1"/>
            </p:cNvPicPr>
            <p:nvPr/>
          </p:nvPicPr>
          <p:blipFill>
            <a:blip r:embed="rId3"/>
            <a:stretch>
              <a:fillRect/>
            </a:stretch>
          </p:blipFill>
          <p:spPr>
            <a:xfrm>
              <a:off x="3085851" y="1323696"/>
              <a:ext cx="3956727" cy="2340000"/>
            </a:xfrm>
            <a:prstGeom prst="rect">
              <a:avLst/>
            </a:prstGeom>
          </p:spPr>
        </p:pic>
        <p:sp>
          <p:nvSpPr>
            <p:cNvPr id="20" name="TextBox 19">
              <a:extLst>
                <a:ext uri="{FF2B5EF4-FFF2-40B4-BE49-F238E27FC236}">
                  <a16:creationId xmlns:a16="http://schemas.microsoft.com/office/drawing/2014/main" xmlns="" id="{67C7D97C-5281-4BDE-B890-EE942F584C4F}"/>
                </a:ext>
              </a:extLst>
            </p:cNvPr>
            <p:cNvSpPr txBox="1"/>
            <p:nvPr/>
          </p:nvSpPr>
          <p:spPr>
            <a:xfrm>
              <a:off x="3013352" y="3608967"/>
              <a:ext cx="3872639" cy="461665"/>
            </a:xfrm>
            <a:prstGeom prst="rect">
              <a:avLst/>
            </a:prstGeom>
            <a:noFill/>
          </p:spPr>
          <p:txBody>
            <a:bodyPr wrap="square" rtlCol="0">
              <a:spAutoFit/>
            </a:bodyPr>
            <a:lstStyle/>
            <a:p>
              <a:pPr algn="ctr"/>
              <a:r>
                <a:rPr lang="en-US" sz="2400" i="1" dirty="0" err="1"/>
                <a:t>Hình</a:t>
              </a:r>
              <a:r>
                <a:rPr lang="en-US" sz="2400" i="1" dirty="0"/>
                <a:t> 5a.</a:t>
              </a:r>
              <a:endParaRPr lang="en-US" sz="2400" i="1" dirty="0">
                <a:solidFill>
                  <a:srgbClr val="0070C0"/>
                </a:solidFill>
              </a:endParaRPr>
            </a:p>
          </p:txBody>
        </p:sp>
      </p:grpSp>
      <p:grpSp>
        <p:nvGrpSpPr>
          <p:cNvPr id="26" name="Group 25">
            <a:extLst>
              <a:ext uri="{FF2B5EF4-FFF2-40B4-BE49-F238E27FC236}">
                <a16:creationId xmlns:a16="http://schemas.microsoft.com/office/drawing/2014/main" xmlns="" id="{D374A36B-4B1E-48AC-9044-984F3F1BBEC7}"/>
              </a:ext>
            </a:extLst>
          </p:cNvPr>
          <p:cNvGrpSpPr/>
          <p:nvPr/>
        </p:nvGrpSpPr>
        <p:grpSpPr>
          <a:xfrm>
            <a:off x="-51469" y="3164806"/>
            <a:ext cx="3040723" cy="2350776"/>
            <a:chOff x="7799507" y="1193922"/>
            <a:chExt cx="3872639" cy="2801665"/>
          </a:xfrm>
        </p:grpSpPr>
        <p:pic>
          <p:nvPicPr>
            <p:cNvPr id="12" name="Picture 11">
              <a:extLst>
                <a:ext uri="{FF2B5EF4-FFF2-40B4-BE49-F238E27FC236}">
                  <a16:creationId xmlns:a16="http://schemas.microsoft.com/office/drawing/2014/main" xmlns="" id="{716F48FD-9A47-4AE7-90D8-675E53342922}"/>
                </a:ext>
              </a:extLst>
            </p:cNvPr>
            <p:cNvPicPr>
              <a:picLocks noChangeAspect="1"/>
            </p:cNvPicPr>
            <p:nvPr/>
          </p:nvPicPr>
          <p:blipFill>
            <a:blip r:embed="rId4"/>
            <a:stretch>
              <a:fillRect/>
            </a:stretch>
          </p:blipFill>
          <p:spPr>
            <a:xfrm>
              <a:off x="8026639" y="1193922"/>
              <a:ext cx="3418374" cy="2340000"/>
            </a:xfrm>
            <a:prstGeom prst="rect">
              <a:avLst/>
            </a:prstGeom>
          </p:spPr>
        </p:pic>
        <p:sp>
          <p:nvSpPr>
            <p:cNvPr id="21" name="TextBox 20">
              <a:extLst>
                <a:ext uri="{FF2B5EF4-FFF2-40B4-BE49-F238E27FC236}">
                  <a16:creationId xmlns:a16="http://schemas.microsoft.com/office/drawing/2014/main" xmlns="" id="{EFE6D898-4ADF-4419-9D9C-ED2171751E5E}"/>
                </a:ext>
              </a:extLst>
            </p:cNvPr>
            <p:cNvSpPr txBox="1"/>
            <p:nvPr/>
          </p:nvSpPr>
          <p:spPr>
            <a:xfrm>
              <a:off x="7799507" y="3533922"/>
              <a:ext cx="3872639" cy="461665"/>
            </a:xfrm>
            <a:prstGeom prst="rect">
              <a:avLst/>
            </a:prstGeom>
            <a:noFill/>
          </p:spPr>
          <p:txBody>
            <a:bodyPr wrap="square" rtlCol="0">
              <a:spAutoFit/>
            </a:bodyPr>
            <a:lstStyle/>
            <a:p>
              <a:pPr algn="ctr"/>
              <a:r>
                <a:rPr lang="en-US" sz="2400" i="1" dirty="0" err="1"/>
                <a:t>Hình</a:t>
              </a:r>
              <a:r>
                <a:rPr lang="en-US" sz="2400" i="1" dirty="0"/>
                <a:t> 5b.</a:t>
              </a:r>
              <a:endParaRPr lang="en-US" sz="2400" i="1" dirty="0">
                <a:solidFill>
                  <a:srgbClr val="0070C0"/>
                </a:solidFill>
              </a:endParaRPr>
            </a:p>
          </p:txBody>
        </p:sp>
      </p:grpSp>
      <p:grpSp>
        <p:nvGrpSpPr>
          <p:cNvPr id="25" name="Group 24">
            <a:extLst>
              <a:ext uri="{FF2B5EF4-FFF2-40B4-BE49-F238E27FC236}">
                <a16:creationId xmlns:a16="http://schemas.microsoft.com/office/drawing/2014/main" xmlns="" id="{CF704C72-C001-4212-A8AD-26E4108AEA72}"/>
              </a:ext>
            </a:extLst>
          </p:cNvPr>
          <p:cNvGrpSpPr/>
          <p:nvPr/>
        </p:nvGrpSpPr>
        <p:grpSpPr>
          <a:xfrm>
            <a:off x="6113052" y="3164806"/>
            <a:ext cx="3274074" cy="2350776"/>
            <a:chOff x="3046235" y="4077457"/>
            <a:chExt cx="3872639" cy="2780543"/>
          </a:xfrm>
        </p:grpSpPr>
        <p:pic>
          <p:nvPicPr>
            <p:cNvPr id="14" name="Picture 13">
              <a:extLst>
                <a:ext uri="{FF2B5EF4-FFF2-40B4-BE49-F238E27FC236}">
                  <a16:creationId xmlns:a16="http://schemas.microsoft.com/office/drawing/2014/main" xmlns="" id="{1DC9F7DF-04F9-4884-94BB-B8E68AB88587}"/>
                </a:ext>
              </a:extLst>
            </p:cNvPr>
            <p:cNvPicPr>
              <a:picLocks noChangeAspect="1"/>
            </p:cNvPicPr>
            <p:nvPr/>
          </p:nvPicPr>
          <p:blipFill>
            <a:blip r:embed="rId5"/>
            <a:stretch>
              <a:fillRect/>
            </a:stretch>
          </p:blipFill>
          <p:spPr>
            <a:xfrm>
              <a:off x="3243956" y="4077457"/>
              <a:ext cx="3477196" cy="2340000"/>
            </a:xfrm>
            <a:prstGeom prst="rect">
              <a:avLst/>
            </a:prstGeom>
          </p:spPr>
        </p:pic>
        <p:sp>
          <p:nvSpPr>
            <p:cNvPr id="22" name="TextBox 21">
              <a:extLst>
                <a:ext uri="{FF2B5EF4-FFF2-40B4-BE49-F238E27FC236}">
                  <a16:creationId xmlns:a16="http://schemas.microsoft.com/office/drawing/2014/main" xmlns="" id="{AD6E7512-57E6-4CA3-99E7-BBA4A4841FEA}"/>
                </a:ext>
              </a:extLst>
            </p:cNvPr>
            <p:cNvSpPr txBox="1"/>
            <p:nvPr/>
          </p:nvSpPr>
          <p:spPr>
            <a:xfrm>
              <a:off x="3046235" y="6396335"/>
              <a:ext cx="3872639" cy="461665"/>
            </a:xfrm>
            <a:prstGeom prst="rect">
              <a:avLst/>
            </a:prstGeom>
            <a:noFill/>
          </p:spPr>
          <p:txBody>
            <a:bodyPr wrap="square" rtlCol="0">
              <a:spAutoFit/>
            </a:bodyPr>
            <a:lstStyle/>
            <a:p>
              <a:pPr algn="ctr"/>
              <a:r>
                <a:rPr lang="en-US" sz="2400" i="1" dirty="0" err="1"/>
                <a:t>Hình</a:t>
              </a:r>
              <a:r>
                <a:rPr lang="en-US" sz="2400" i="1" dirty="0"/>
                <a:t> 5c.</a:t>
              </a:r>
              <a:endParaRPr lang="en-US" sz="2400" i="1" dirty="0">
                <a:solidFill>
                  <a:srgbClr val="0070C0"/>
                </a:solidFill>
              </a:endParaRPr>
            </a:p>
          </p:txBody>
        </p:sp>
      </p:grpSp>
      <p:grpSp>
        <p:nvGrpSpPr>
          <p:cNvPr id="27" name="Group 26">
            <a:extLst>
              <a:ext uri="{FF2B5EF4-FFF2-40B4-BE49-F238E27FC236}">
                <a16:creationId xmlns:a16="http://schemas.microsoft.com/office/drawing/2014/main" xmlns="" id="{149BE7F9-9BCC-46BD-92C0-3860FD3FD1F0}"/>
              </a:ext>
            </a:extLst>
          </p:cNvPr>
          <p:cNvGrpSpPr/>
          <p:nvPr/>
        </p:nvGrpSpPr>
        <p:grpSpPr>
          <a:xfrm>
            <a:off x="9509222" y="3164808"/>
            <a:ext cx="2560235" cy="2386539"/>
            <a:chOff x="8410602" y="4114631"/>
            <a:chExt cx="2991478" cy="2788523"/>
          </a:xfrm>
        </p:grpSpPr>
        <p:pic>
          <p:nvPicPr>
            <p:cNvPr id="16" name="Picture 15">
              <a:extLst>
                <a:ext uri="{FF2B5EF4-FFF2-40B4-BE49-F238E27FC236}">
                  <a16:creationId xmlns:a16="http://schemas.microsoft.com/office/drawing/2014/main" xmlns="" id="{06685E08-BDCF-4F50-B19A-04726EDF8F7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410602" y="4114631"/>
              <a:ext cx="2991478" cy="2542149"/>
            </a:xfrm>
            <a:prstGeom prst="rect">
              <a:avLst/>
            </a:prstGeom>
          </p:spPr>
        </p:pic>
        <p:sp>
          <p:nvSpPr>
            <p:cNvPr id="23" name="TextBox 22">
              <a:extLst>
                <a:ext uri="{FF2B5EF4-FFF2-40B4-BE49-F238E27FC236}">
                  <a16:creationId xmlns:a16="http://schemas.microsoft.com/office/drawing/2014/main" xmlns="" id="{915DAE5F-AE4F-4225-9E0F-90933BC21294}"/>
                </a:ext>
              </a:extLst>
            </p:cNvPr>
            <p:cNvSpPr txBox="1"/>
            <p:nvPr/>
          </p:nvSpPr>
          <p:spPr>
            <a:xfrm>
              <a:off x="8896300" y="6363727"/>
              <a:ext cx="1519926" cy="539427"/>
            </a:xfrm>
            <a:prstGeom prst="rect">
              <a:avLst/>
            </a:prstGeom>
            <a:solidFill>
              <a:srgbClr val="CFD5EA"/>
            </a:solidFill>
          </p:spPr>
          <p:txBody>
            <a:bodyPr wrap="square" rtlCol="0">
              <a:spAutoFit/>
            </a:bodyPr>
            <a:lstStyle/>
            <a:p>
              <a:pPr algn="ctr"/>
              <a:r>
                <a:rPr lang="en-US" sz="2400" i="1" dirty="0" err="1"/>
                <a:t>Hình</a:t>
              </a:r>
              <a:r>
                <a:rPr lang="en-US" sz="2400" i="1" dirty="0"/>
                <a:t> 5d.</a:t>
              </a:r>
              <a:endParaRPr lang="en-US" sz="2400" i="1" dirty="0">
                <a:solidFill>
                  <a:srgbClr val="0070C0"/>
                </a:solidFill>
              </a:endParaRPr>
            </a:p>
          </p:txBody>
        </p:sp>
      </p:grpSp>
    </p:spTree>
    <p:extLst>
      <p:ext uri="{BB962C8B-B14F-4D97-AF65-F5344CB8AC3E}">
        <p14:creationId xmlns:p14="http://schemas.microsoft.com/office/powerpoint/2010/main" val="396341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A10DB-4993-4350-ABB0-2D5D75223D6E}"/>
              </a:ext>
            </a:extLst>
          </p:cNvPr>
          <p:cNvSpPr>
            <a:spLocks noGrp="1"/>
          </p:cNvSpPr>
          <p:nvPr>
            <p:ph type="title"/>
          </p:nvPr>
        </p:nvSpPr>
        <p:spPr>
          <a:xfrm>
            <a:off x="1147155" y="127907"/>
            <a:ext cx="10540540" cy="1104064"/>
          </a:xfrm>
        </p:spPr>
        <p:txBody>
          <a:bodyPr>
            <a:normAutofit/>
          </a:bodyPr>
          <a:lstStyle/>
          <a:p>
            <a:r>
              <a:rPr lang="en-US" sz="3200" dirty="0"/>
              <a:t>2. </a:t>
            </a:r>
            <a:r>
              <a:rPr lang="en-US" sz="3200" dirty="0" err="1"/>
              <a:t>Em</a:t>
            </a:r>
            <a:r>
              <a:rPr lang="en-US" sz="3200" dirty="0"/>
              <a:t> </a:t>
            </a:r>
            <a:r>
              <a:rPr lang="en-US" sz="3200" dirty="0" err="1"/>
              <a:t>hãy</a:t>
            </a:r>
            <a:r>
              <a:rPr lang="en-US" sz="3200" dirty="0"/>
              <a:t> </a:t>
            </a:r>
            <a:r>
              <a:rPr lang="en-US" sz="3200" dirty="0" err="1"/>
              <a:t>sắp</a:t>
            </a:r>
            <a:r>
              <a:rPr lang="en-US" sz="3200" dirty="0"/>
              <a:t> </a:t>
            </a:r>
            <a:r>
              <a:rPr lang="en-US" sz="3200" dirty="0" err="1"/>
              <a:t>xếp</a:t>
            </a:r>
            <a:r>
              <a:rPr lang="en-US" sz="3200" dirty="0"/>
              <a:t> </a:t>
            </a:r>
            <a:r>
              <a:rPr lang="en-US" sz="3200" dirty="0" err="1"/>
              <a:t>các</a:t>
            </a:r>
            <a:r>
              <a:rPr lang="en-US" sz="3200" dirty="0"/>
              <a:t> </a:t>
            </a:r>
            <a:r>
              <a:rPr lang="en-US" sz="3200" dirty="0" err="1"/>
              <a:t>hình</a:t>
            </a:r>
            <a:r>
              <a:rPr lang="en-US" sz="3200" dirty="0"/>
              <a:t> </a:t>
            </a:r>
            <a:r>
              <a:rPr lang="en-US" sz="3200" dirty="0" err="1"/>
              <a:t>dưới</a:t>
            </a:r>
            <a:r>
              <a:rPr lang="en-US" sz="3200" dirty="0"/>
              <a:t> </a:t>
            </a:r>
            <a:r>
              <a:rPr lang="en-US" sz="3200" dirty="0" err="1"/>
              <a:t>đây</a:t>
            </a:r>
            <a:r>
              <a:rPr lang="en-US" sz="3200" dirty="0"/>
              <a:t> </a:t>
            </a:r>
            <a:r>
              <a:rPr lang="en-US" sz="3200" dirty="0" err="1"/>
              <a:t>theo</a:t>
            </a:r>
            <a:r>
              <a:rPr lang="en-US" sz="3200" dirty="0"/>
              <a:t> </a:t>
            </a:r>
            <a:r>
              <a:rPr lang="en-US" sz="3200" dirty="0" err="1"/>
              <a:t>thứ</a:t>
            </a:r>
            <a:r>
              <a:rPr lang="en-US" sz="3200" dirty="0"/>
              <a:t> </a:t>
            </a:r>
            <a:r>
              <a:rPr lang="en-US" sz="3200" dirty="0" err="1"/>
              <a:t>tự</a:t>
            </a:r>
            <a:r>
              <a:rPr lang="en-US" sz="3200" dirty="0"/>
              <a:t> </a:t>
            </a:r>
            <a:r>
              <a:rPr lang="en-US" sz="3200" dirty="0" err="1"/>
              <a:t>các</a:t>
            </a:r>
            <a:r>
              <a:rPr lang="en-US" sz="3200" dirty="0"/>
              <a:t> </a:t>
            </a:r>
            <a:r>
              <a:rPr lang="en-US" sz="3200" dirty="0" err="1"/>
              <a:t>bước</a:t>
            </a:r>
            <a:r>
              <a:rPr lang="en-US" sz="3200" dirty="0"/>
              <a:t> </a:t>
            </a:r>
            <a:r>
              <a:rPr lang="en-US" sz="3200" dirty="0" err="1"/>
              <a:t>để</a:t>
            </a:r>
            <a:r>
              <a:rPr lang="en-US" sz="3200" dirty="0"/>
              <a:t> </a:t>
            </a:r>
            <a:r>
              <a:rPr lang="en-US" sz="3200" dirty="0" err="1"/>
              <a:t>thu</a:t>
            </a:r>
            <a:r>
              <a:rPr lang="en-US" sz="3200" dirty="0"/>
              <a:t> </a:t>
            </a:r>
            <a:r>
              <a:rPr lang="en-US" sz="3200" dirty="0" err="1"/>
              <a:t>hoạch</a:t>
            </a:r>
            <a:r>
              <a:rPr lang="en-US" sz="3200" dirty="0"/>
              <a:t> </a:t>
            </a:r>
            <a:r>
              <a:rPr lang="en-US" sz="3200" dirty="0" err="1"/>
              <a:t>lúa</a:t>
            </a:r>
            <a:r>
              <a:rPr lang="en-US" sz="3200" dirty="0"/>
              <a:t> </a:t>
            </a:r>
            <a:r>
              <a:rPr lang="en-US" sz="3200" dirty="0" err="1"/>
              <a:t>của</a:t>
            </a:r>
            <a:r>
              <a:rPr lang="en-US" sz="3200" dirty="0"/>
              <a:t> </a:t>
            </a:r>
            <a:r>
              <a:rPr lang="en-US" sz="3200" dirty="0" err="1"/>
              <a:t>đồng</a:t>
            </a:r>
            <a:r>
              <a:rPr lang="en-US" sz="3200" dirty="0"/>
              <a:t> </a:t>
            </a:r>
            <a:r>
              <a:rPr lang="en-US" sz="3200" dirty="0" err="1"/>
              <a:t>bào</a:t>
            </a:r>
            <a:r>
              <a:rPr lang="en-US" sz="3200" dirty="0"/>
              <a:t> </a:t>
            </a:r>
            <a:r>
              <a:rPr lang="en-US" sz="3200" dirty="0" err="1"/>
              <a:t>vùng</a:t>
            </a:r>
            <a:r>
              <a:rPr lang="en-US" sz="3200" dirty="0"/>
              <a:t> </a:t>
            </a:r>
            <a:r>
              <a:rPr lang="en-US" sz="3200" dirty="0" err="1"/>
              <a:t>cao</a:t>
            </a:r>
            <a:r>
              <a:rPr lang="en-US" sz="3200" dirty="0"/>
              <a:t> </a:t>
            </a:r>
            <a:r>
              <a:rPr lang="en-US" sz="3200" dirty="0" err="1"/>
              <a:t>Tây</a:t>
            </a:r>
            <a:r>
              <a:rPr lang="en-US" sz="3200" dirty="0"/>
              <a:t> </a:t>
            </a:r>
            <a:r>
              <a:rPr lang="en-US" sz="3200" dirty="0" err="1"/>
              <a:t>Bắc</a:t>
            </a:r>
            <a:r>
              <a:rPr lang="en-US" sz="3200" dirty="0"/>
              <a:t>.</a:t>
            </a:r>
          </a:p>
        </p:txBody>
      </p:sp>
      <p:pic>
        <p:nvPicPr>
          <p:cNvPr id="8" name="Picture 7">
            <a:extLst>
              <a:ext uri="{FF2B5EF4-FFF2-40B4-BE49-F238E27FC236}">
                <a16:creationId xmlns:a16="http://schemas.microsoft.com/office/drawing/2014/main" xmlns="" id="{1CA5D452-917A-4AE3-B384-D53E85F627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0461" y="127906"/>
            <a:ext cx="996694" cy="900000"/>
          </a:xfrm>
          <a:prstGeom prst="rect">
            <a:avLst/>
          </a:prstGeom>
        </p:spPr>
      </p:pic>
      <p:sp>
        <p:nvSpPr>
          <p:cNvPr id="19" name="TextBox 18">
            <a:extLst>
              <a:ext uri="{FF2B5EF4-FFF2-40B4-BE49-F238E27FC236}">
                <a16:creationId xmlns:a16="http://schemas.microsoft.com/office/drawing/2014/main" xmlns="" id="{3A50B822-D755-4FE0-B087-0B430C6C29AC}"/>
              </a:ext>
            </a:extLst>
          </p:cNvPr>
          <p:cNvSpPr txBox="1"/>
          <p:nvPr/>
        </p:nvSpPr>
        <p:spPr>
          <a:xfrm>
            <a:off x="150461" y="2413798"/>
            <a:ext cx="2071396" cy="3046988"/>
          </a:xfrm>
          <a:prstGeom prst="rect">
            <a:avLst/>
          </a:prstGeom>
          <a:noFill/>
        </p:spPr>
        <p:txBody>
          <a:bodyPr wrap="square" rtlCol="0">
            <a:spAutoFit/>
          </a:bodyPr>
          <a:lstStyle/>
          <a:p>
            <a:pPr algn="ctr"/>
            <a:r>
              <a:rPr lang="en-US" sz="3200" i="1" dirty="0" err="1"/>
              <a:t>Hình</a:t>
            </a:r>
            <a:r>
              <a:rPr lang="en-US" sz="3200" i="1" dirty="0"/>
              <a:t> 6. </a:t>
            </a:r>
          </a:p>
          <a:p>
            <a:pPr algn="ctr"/>
            <a:r>
              <a:rPr lang="en-US" sz="3200" i="1" dirty="0" err="1"/>
              <a:t>Đồng</a:t>
            </a:r>
            <a:r>
              <a:rPr lang="en-US" sz="3200" i="1" dirty="0"/>
              <a:t> </a:t>
            </a:r>
            <a:r>
              <a:rPr lang="en-US" sz="3200" i="1" dirty="0" err="1"/>
              <a:t>bào</a:t>
            </a:r>
            <a:r>
              <a:rPr lang="en-US" sz="3200" i="1" dirty="0"/>
              <a:t> </a:t>
            </a:r>
            <a:r>
              <a:rPr lang="en-US" sz="3200" i="1" dirty="0" err="1"/>
              <a:t>vùng</a:t>
            </a:r>
            <a:r>
              <a:rPr lang="en-US" sz="3200" i="1" dirty="0"/>
              <a:t> </a:t>
            </a:r>
            <a:r>
              <a:rPr lang="en-US" sz="3200" i="1" dirty="0" err="1"/>
              <a:t>cao</a:t>
            </a:r>
            <a:r>
              <a:rPr lang="en-US" sz="3200" i="1" dirty="0"/>
              <a:t> </a:t>
            </a:r>
            <a:r>
              <a:rPr lang="en-US" sz="3200" i="1" dirty="0" err="1"/>
              <a:t>Tây</a:t>
            </a:r>
            <a:r>
              <a:rPr lang="en-US" sz="3200" i="1" dirty="0"/>
              <a:t> </a:t>
            </a:r>
            <a:r>
              <a:rPr lang="en-US" sz="3200" i="1" dirty="0" err="1"/>
              <a:t>Bắc</a:t>
            </a:r>
            <a:r>
              <a:rPr lang="en-US" sz="3200" i="1" dirty="0"/>
              <a:t> </a:t>
            </a:r>
            <a:r>
              <a:rPr lang="en-US" sz="3200" i="1" dirty="0" err="1"/>
              <a:t>thu</a:t>
            </a:r>
            <a:r>
              <a:rPr lang="en-US" sz="3200" i="1" dirty="0"/>
              <a:t> </a:t>
            </a:r>
            <a:r>
              <a:rPr lang="en-US" sz="3200" i="1" dirty="0" err="1"/>
              <a:t>hoạch</a:t>
            </a:r>
            <a:r>
              <a:rPr lang="en-US" sz="3200" i="1" dirty="0"/>
              <a:t> </a:t>
            </a:r>
            <a:r>
              <a:rPr lang="en-US" sz="3200" i="1" dirty="0" err="1"/>
              <a:t>lúa</a:t>
            </a:r>
            <a:endParaRPr lang="en-US" sz="3200" i="1" dirty="0">
              <a:solidFill>
                <a:srgbClr val="0070C0"/>
              </a:solidFill>
            </a:endParaRPr>
          </a:p>
        </p:txBody>
      </p:sp>
      <p:grpSp>
        <p:nvGrpSpPr>
          <p:cNvPr id="15" name="Group 14">
            <a:extLst>
              <a:ext uri="{FF2B5EF4-FFF2-40B4-BE49-F238E27FC236}">
                <a16:creationId xmlns:a16="http://schemas.microsoft.com/office/drawing/2014/main" xmlns="" id="{80E4AC21-E2A8-4B75-AC2B-2AC7EF2FE155}"/>
              </a:ext>
            </a:extLst>
          </p:cNvPr>
          <p:cNvGrpSpPr/>
          <p:nvPr/>
        </p:nvGrpSpPr>
        <p:grpSpPr>
          <a:xfrm>
            <a:off x="2946329" y="1205510"/>
            <a:ext cx="3989315" cy="2621664"/>
            <a:chOff x="2946329" y="1205510"/>
            <a:chExt cx="3989315" cy="2621664"/>
          </a:xfrm>
        </p:grpSpPr>
        <p:sp>
          <p:nvSpPr>
            <p:cNvPr id="28" name="TextBox 27">
              <a:extLst>
                <a:ext uri="{FF2B5EF4-FFF2-40B4-BE49-F238E27FC236}">
                  <a16:creationId xmlns:a16="http://schemas.microsoft.com/office/drawing/2014/main" xmlns="" id="{64ECDA45-5A5D-4B3D-95F5-88FDD3F2E1E7}"/>
                </a:ext>
              </a:extLst>
            </p:cNvPr>
            <p:cNvSpPr txBox="1"/>
            <p:nvPr/>
          </p:nvSpPr>
          <p:spPr>
            <a:xfrm>
              <a:off x="2946329" y="3365510"/>
              <a:ext cx="3971611" cy="461664"/>
            </a:xfrm>
            <a:prstGeom prst="rect">
              <a:avLst/>
            </a:prstGeom>
            <a:noFill/>
          </p:spPr>
          <p:txBody>
            <a:bodyPr wrap="square" rtlCol="0">
              <a:spAutoFit/>
            </a:bodyPr>
            <a:lstStyle/>
            <a:p>
              <a:pPr algn="ctr"/>
              <a:r>
                <a:rPr lang="en-US" sz="2400" i="1" dirty="0" err="1"/>
                <a:t>Hình</a:t>
              </a:r>
              <a:r>
                <a:rPr lang="en-US" sz="2400" i="1" dirty="0"/>
                <a:t> 6a. </a:t>
              </a:r>
              <a:r>
                <a:rPr lang="en-US" sz="2400" i="1" dirty="0" err="1"/>
                <a:t>Gặt</a:t>
              </a:r>
              <a:r>
                <a:rPr lang="en-US" sz="2400" i="1" dirty="0"/>
                <a:t> </a:t>
              </a:r>
              <a:r>
                <a:rPr lang="en-US" sz="2400" i="1" dirty="0" err="1"/>
                <a:t>lúa</a:t>
              </a:r>
              <a:endParaRPr lang="en-US" sz="2400" i="1" dirty="0">
                <a:solidFill>
                  <a:srgbClr val="0070C0"/>
                </a:solidFill>
              </a:endParaRPr>
            </a:p>
          </p:txBody>
        </p:sp>
        <p:pic>
          <p:nvPicPr>
            <p:cNvPr id="4" name="Picture 3">
              <a:extLst>
                <a:ext uri="{FF2B5EF4-FFF2-40B4-BE49-F238E27FC236}">
                  <a16:creationId xmlns:a16="http://schemas.microsoft.com/office/drawing/2014/main" xmlns="" id="{4530B808-83F8-40FF-BEF7-2D75F1E5A8E3}"/>
                </a:ext>
              </a:extLst>
            </p:cNvPr>
            <p:cNvPicPr>
              <a:picLocks noChangeAspect="1"/>
            </p:cNvPicPr>
            <p:nvPr/>
          </p:nvPicPr>
          <p:blipFill>
            <a:blip r:embed="rId3"/>
            <a:stretch>
              <a:fillRect/>
            </a:stretch>
          </p:blipFill>
          <p:spPr>
            <a:xfrm>
              <a:off x="2946329" y="1205510"/>
              <a:ext cx="3989315" cy="2160000"/>
            </a:xfrm>
            <a:prstGeom prst="rect">
              <a:avLst/>
            </a:prstGeom>
          </p:spPr>
        </p:pic>
      </p:grpSp>
      <p:grpSp>
        <p:nvGrpSpPr>
          <p:cNvPr id="35" name="Group 34">
            <a:extLst>
              <a:ext uri="{FF2B5EF4-FFF2-40B4-BE49-F238E27FC236}">
                <a16:creationId xmlns:a16="http://schemas.microsoft.com/office/drawing/2014/main" xmlns="" id="{0FB3DE35-2DD5-4177-8425-9054CE897716}"/>
              </a:ext>
            </a:extLst>
          </p:cNvPr>
          <p:cNvGrpSpPr/>
          <p:nvPr/>
        </p:nvGrpSpPr>
        <p:grpSpPr>
          <a:xfrm>
            <a:off x="7343918" y="1205510"/>
            <a:ext cx="3971612" cy="2621664"/>
            <a:chOff x="7343918" y="1205510"/>
            <a:chExt cx="3971612" cy="2621664"/>
          </a:xfrm>
        </p:grpSpPr>
        <p:pic>
          <p:nvPicPr>
            <p:cNvPr id="6" name="Picture 5">
              <a:extLst>
                <a:ext uri="{FF2B5EF4-FFF2-40B4-BE49-F238E27FC236}">
                  <a16:creationId xmlns:a16="http://schemas.microsoft.com/office/drawing/2014/main" xmlns="" id="{23A9F3ED-532D-4F5A-B34E-0D44CC90FD8B}"/>
                </a:ext>
              </a:extLst>
            </p:cNvPr>
            <p:cNvPicPr>
              <a:picLocks noChangeAspect="1"/>
            </p:cNvPicPr>
            <p:nvPr/>
          </p:nvPicPr>
          <p:blipFill>
            <a:blip r:embed="rId4"/>
            <a:stretch>
              <a:fillRect/>
            </a:stretch>
          </p:blipFill>
          <p:spPr>
            <a:xfrm>
              <a:off x="7343918" y="1205510"/>
              <a:ext cx="3971612" cy="2160000"/>
            </a:xfrm>
            <a:prstGeom prst="rect">
              <a:avLst/>
            </a:prstGeom>
          </p:spPr>
        </p:pic>
        <p:sp>
          <p:nvSpPr>
            <p:cNvPr id="32" name="TextBox 31">
              <a:extLst>
                <a:ext uri="{FF2B5EF4-FFF2-40B4-BE49-F238E27FC236}">
                  <a16:creationId xmlns:a16="http://schemas.microsoft.com/office/drawing/2014/main" xmlns="" id="{22FAE27A-F144-4280-A3CD-C102971DB15F}"/>
                </a:ext>
              </a:extLst>
            </p:cNvPr>
            <p:cNvSpPr txBox="1"/>
            <p:nvPr/>
          </p:nvSpPr>
          <p:spPr>
            <a:xfrm>
              <a:off x="7343919" y="3365510"/>
              <a:ext cx="3971611" cy="461664"/>
            </a:xfrm>
            <a:prstGeom prst="rect">
              <a:avLst/>
            </a:prstGeom>
            <a:noFill/>
          </p:spPr>
          <p:txBody>
            <a:bodyPr wrap="square" rtlCol="0">
              <a:spAutoFit/>
            </a:bodyPr>
            <a:lstStyle/>
            <a:p>
              <a:pPr algn="ctr"/>
              <a:r>
                <a:rPr lang="en-US" sz="2400" i="1" dirty="0" err="1"/>
                <a:t>Hình</a:t>
              </a:r>
              <a:r>
                <a:rPr lang="en-US" sz="2400" i="1" dirty="0"/>
                <a:t> 6b. Cho </a:t>
              </a:r>
              <a:r>
                <a:rPr lang="en-US" sz="2400" i="1" dirty="0" err="1"/>
                <a:t>thóc</a:t>
              </a:r>
              <a:r>
                <a:rPr lang="en-US" sz="2400" i="1" dirty="0"/>
                <a:t> </a:t>
              </a:r>
              <a:r>
                <a:rPr lang="en-US" sz="2400" i="1" dirty="0" err="1"/>
                <a:t>vào</a:t>
              </a:r>
              <a:r>
                <a:rPr lang="en-US" sz="2400" i="1" dirty="0"/>
                <a:t> </a:t>
              </a:r>
              <a:r>
                <a:rPr lang="en-US" sz="2400" i="1" dirty="0" err="1"/>
                <a:t>gùi</a:t>
              </a:r>
              <a:endParaRPr lang="en-US" sz="2400" i="1" dirty="0">
                <a:solidFill>
                  <a:srgbClr val="0070C0"/>
                </a:solidFill>
              </a:endParaRPr>
            </a:p>
          </p:txBody>
        </p:sp>
      </p:grpSp>
      <p:grpSp>
        <p:nvGrpSpPr>
          <p:cNvPr id="36" name="Group 35">
            <a:extLst>
              <a:ext uri="{FF2B5EF4-FFF2-40B4-BE49-F238E27FC236}">
                <a16:creationId xmlns:a16="http://schemas.microsoft.com/office/drawing/2014/main" xmlns="" id="{D4238450-892A-46C1-983D-53981232B4AC}"/>
              </a:ext>
            </a:extLst>
          </p:cNvPr>
          <p:cNvGrpSpPr/>
          <p:nvPr/>
        </p:nvGrpSpPr>
        <p:grpSpPr>
          <a:xfrm>
            <a:off x="2946329" y="3956424"/>
            <a:ext cx="4015476" cy="2638838"/>
            <a:chOff x="2946329" y="3956424"/>
            <a:chExt cx="4015476" cy="2638838"/>
          </a:xfrm>
        </p:grpSpPr>
        <p:pic>
          <p:nvPicPr>
            <p:cNvPr id="9" name="Picture 8">
              <a:extLst>
                <a:ext uri="{FF2B5EF4-FFF2-40B4-BE49-F238E27FC236}">
                  <a16:creationId xmlns:a16="http://schemas.microsoft.com/office/drawing/2014/main" xmlns="" id="{0E802E53-DEB7-460A-86C5-02F9EECED558}"/>
                </a:ext>
              </a:extLst>
            </p:cNvPr>
            <p:cNvPicPr>
              <a:picLocks noChangeAspect="1"/>
            </p:cNvPicPr>
            <p:nvPr/>
          </p:nvPicPr>
          <p:blipFill>
            <a:blip r:embed="rId5"/>
            <a:stretch>
              <a:fillRect/>
            </a:stretch>
          </p:blipFill>
          <p:spPr>
            <a:xfrm>
              <a:off x="2946329" y="3956424"/>
              <a:ext cx="4015476" cy="2160000"/>
            </a:xfrm>
            <a:prstGeom prst="rect">
              <a:avLst/>
            </a:prstGeom>
          </p:spPr>
        </p:pic>
        <p:sp>
          <p:nvSpPr>
            <p:cNvPr id="33" name="TextBox 32">
              <a:extLst>
                <a:ext uri="{FF2B5EF4-FFF2-40B4-BE49-F238E27FC236}">
                  <a16:creationId xmlns:a16="http://schemas.microsoft.com/office/drawing/2014/main" xmlns="" id="{09F3A83E-E33D-4B6A-A776-67AED9E680ED}"/>
                </a:ext>
              </a:extLst>
            </p:cNvPr>
            <p:cNvSpPr txBox="1"/>
            <p:nvPr/>
          </p:nvSpPr>
          <p:spPr>
            <a:xfrm>
              <a:off x="2990194" y="6133598"/>
              <a:ext cx="3971611" cy="461664"/>
            </a:xfrm>
            <a:prstGeom prst="rect">
              <a:avLst/>
            </a:prstGeom>
            <a:noFill/>
          </p:spPr>
          <p:txBody>
            <a:bodyPr wrap="square" rtlCol="0">
              <a:spAutoFit/>
            </a:bodyPr>
            <a:lstStyle/>
            <a:p>
              <a:pPr algn="ctr"/>
              <a:r>
                <a:rPr lang="en-US" sz="2400" i="1" dirty="0" err="1"/>
                <a:t>Hình</a:t>
              </a:r>
              <a:r>
                <a:rPr lang="en-US" sz="2400" i="1" dirty="0"/>
                <a:t> 6c. </a:t>
              </a:r>
              <a:r>
                <a:rPr lang="en-US" sz="2400" i="1" dirty="0" err="1"/>
                <a:t>Chuyển</a:t>
              </a:r>
              <a:r>
                <a:rPr lang="en-US" sz="2400" i="1" dirty="0"/>
                <a:t> </a:t>
              </a:r>
              <a:r>
                <a:rPr lang="en-US" sz="2400" i="1" dirty="0" err="1"/>
                <a:t>thóc</a:t>
              </a:r>
              <a:r>
                <a:rPr lang="en-US" sz="2400" i="1" dirty="0"/>
                <a:t> </a:t>
              </a:r>
              <a:r>
                <a:rPr lang="en-US" sz="2400" i="1" dirty="0" err="1"/>
                <a:t>về</a:t>
              </a:r>
              <a:r>
                <a:rPr lang="en-US" sz="2400" i="1" dirty="0"/>
                <a:t> </a:t>
              </a:r>
              <a:r>
                <a:rPr lang="en-US" sz="2400" i="1" dirty="0" err="1"/>
                <a:t>nhà</a:t>
              </a:r>
              <a:endParaRPr lang="en-US" sz="2400" i="1" dirty="0">
                <a:solidFill>
                  <a:srgbClr val="0070C0"/>
                </a:solidFill>
              </a:endParaRPr>
            </a:p>
          </p:txBody>
        </p:sp>
      </p:grpSp>
      <p:grpSp>
        <p:nvGrpSpPr>
          <p:cNvPr id="37" name="Group 36">
            <a:extLst>
              <a:ext uri="{FF2B5EF4-FFF2-40B4-BE49-F238E27FC236}">
                <a16:creationId xmlns:a16="http://schemas.microsoft.com/office/drawing/2014/main" xmlns="" id="{758B831B-597A-4D44-A810-985E0E64B3A9}"/>
              </a:ext>
            </a:extLst>
          </p:cNvPr>
          <p:cNvGrpSpPr/>
          <p:nvPr/>
        </p:nvGrpSpPr>
        <p:grpSpPr>
          <a:xfrm>
            <a:off x="7382022" y="3956424"/>
            <a:ext cx="3988235" cy="2638838"/>
            <a:chOff x="7382022" y="3956424"/>
            <a:chExt cx="3988235" cy="2638838"/>
          </a:xfrm>
        </p:grpSpPr>
        <p:pic>
          <p:nvPicPr>
            <p:cNvPr id="13" name="Picture 12">
              <a:extLst>
                <a:ext uri="{FF2B5EF4-FFF2-40B4-BE49-F238E27FC236}">
                  <a16:creationId xmlns:a16="http://schemas.microsoft.com/office/drawing/2014/main" xmlns="" id="{D622E3B7-A5F8-43A4-9E8D-982061AE9EB0}"/>
                </a:ext>
              </a:extLst>
            </p:cNvPr>
            <p:cNvPicPr>
              <a:picLocks noChangeAspect="1"/>
            </p:cNvPicPr>
            <p:nvPr/>
          </p:nvPicPr>
          <p:blipFill>
            <a:blip r:embed="rId6"/>
            <a:stretch>
              <a:fillRect/>
            </a:stretch>
          </p:blipFill>
          <p:spPr>
            <a:xfrm>
              <a:off x="7382022" y="3956424"/>
              <a:ext cx="3988235" cy="2160000"/>
            </a:xfrm>
            <a:prstGeom prst="rect">
              <a:avLst/>
            </a:prstGeom>
          </p:spPr>
        </p:pic>
        <p:sp>
          <p:nvSpPr>
            <p:cNvPr id="34" name="TextBox 33">
              <a:extLst>
                <a:ext uri="{FF2B5EF4-FFF2-40B4-BE49-F238E27FC236}">
                  <a16:creationId xmlns:a16="http://schemas.microsoft.com/office/drawing/2014/main" xmlns="" id="{5FBF099C-9C7D-4C08-A1C4-CA7393DDE191}"/>
                </a:ext>
              </a:extLst>
            </p:cNvPr>
            <p:cNvSpPr txBox="1"/>
            <p:nvPr/>
          </p:nvSpPr>
          <p:spPr>
            <a:xfrm>
              <a:off x="7382022" y="6133598"/>
              <a:ext cx="3971611" cy="461664"/>
            </a:xfrm>
            <a:prstGeom prst="rect">
              <a:avLst/>
            </a:prstGeom>
            <a:noFill/>
          </p:spPr>
          <p:txBody>
            <a:bodyPr wrap="square" rtlCol="0">
              <a:spAutoFit/>
            </a:bodyPr>
            <a:lstStyle/>
            <a:p>
              <a:pPr algn="ctr"/>
              <a:r>
                <a:rPr lang="en-US" sz="2400" i="1" dirty="0" err="1"/>
                <a:t>Hình</a:t>
              </a:r>
              <a:r>
                <a:rPr lang="en-US" sz="2400" i="1" dirty="0"/>
                <a:t> 6d. </a:t>
              </a:r>
              <a:r>
                <a:rPr lang="en-US" sz="2400" i="1" dirty="0" err="1"/>
                <a:t>Đập</a:t>
              </a:r>
              <a:r>
                <a:rPr lang="en-US" sz="2400" i="1" dirty="0"/>
                <a:t> </a:t>
              </a:r>
              <a:r>
                <a:rPr lang="en-US" sz="2400" i="1" dirty="0" err="1"/>
                <a:t>lúa</a:t>
              </a:r>
              <a:endParaRPr lang="en-US" sz="2400" i="1" dirty="0">
                <a:solidFill>
                  <a:srgbClr val="0070C0"/>
                </a:solidFill>
              </a:endParaRPr>
            </a:p>
          </p:txBody>
        </p:sp>
      </p:grpSp>
    </p:spTree>
    <p:extLst>
      <p:ext uri="{BB962C8B-B14F-4D97-AF65-F5344CB8AC3E}">
        <p14:creationId xmlns:p14="http://schemas.microsoft.com/office/powerpoint/2010/main" val="50799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750"/>
                                        <p:tgtEl>
                                          <p:spTgt spid="15"/>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750"/>
                                        <p:tgtEl>
                                          <p:spTgt spid="36"/>
                                        </p:tgtEl>
                                      </p:cBhvr>
                                    </p:animEffect>
                                  </p:childTnLst>
                                </p:cTn>
                              </p:par>
                            </p:childTnLst>
                          </p:cTn>
                        </p:par>
                        <p:par>
                          <p:cTn id="20" fill="hold">
                            <p:stCondLst>
                              <p:cond delay="2750"/>
                            </p:stCondLst>
                            <p:childTnLst>
                              <p:par>
                                <p:cTn id="21" presetID="22" presetClass="entr" presetSubtype="1"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B42101A5-DA83-4481-942A-D2C30C8C8145}"/>
              </a:ext>
            </a:extLst>
          </p:cNvPr>
          <p:cNvGraphicFramePr>
            <a:graphicFrameLocks noGrp="1"/>
          </p:cNvGraphicFramePr>
          <p:nvPr>
            <p:extLst>
              <p:ext uri="{D42A27DB-BD31-4B8C-83A1-F6EECF244321}">
                <p14:modId xmlns:p14="http://schemas.microsoft.com/office/powerpoint/2010/main" val="1527301787"/>
              </p:ext>
            </p:extLst>
          </p:nvPr>
        </p:nvGraphicFramePr>
        <p:xfrm>
          <a:off x="23999" y="1459629"/>
          <a:ext cx="12168001" cy="3982116"/>
        </p:xfrm>
        <a:graphic>
          <a:graphicData uri="http://schemas.openxmlformats.org/drawingml/2006/table">
            <a:tbl>
              <a:tblPr firstRow="1" bandRow="1">
                <a:tableStyleId>{93296810-A885-4BE3-A3E7-6D5BEEA58F35}</a:tableStyleId>
              </a:tblPr>
              <a:tblGrid>
                <a:gridCol w="2893137">
                  <a:extLst>
                    <a:ext uri="{9D8B030D-6E8A-4147-A177-3AD203B41FA5}">
                      <a16:colId xmlns:a16="http://schemas.microsoft.com/office/drawing/2014/main" xmlns="" val="3922523398"/>
                    </a:ext>
                  </a:extLst>
                </a:gridCol>
                <a:gridCol w="3174683">
                  <a:extLst>
                    <a:ext uri="{9D8B030D-6E8A-4147-A177-3AD203B41FA5}">
                      <a16:colId xmlns:a16="http://schemas.microsoft.com/office/drawing/2014/main" xmlns="" val="2633121332"/>
                    </a:ext>
                  </a:extLst>
                </a:gridCol>
                <a:gridCol w="3291185">
                  <a:extLst>
                    <a:ext uri="{9D8B030D-6E8A-4147-A177-3AD203B41FA5}">
                      <a16:colId xmlns:a16="http://schemas.microsoft.com/office/drawing/2014/main" xmlns="" val="1125012027"/>
                    </a:ext>
                  </a:extLst>
                </a:gridCol>
                <a:gridCol w="2808996">
                  <a:extLst>
                    <a:ext uri="{9D8B030D-6E8A-4147-A177-3AD203B41FA5}">
                      <a16:colId xmlns:a16="http://schemas.microsoft.com/office/drawing/2014/main" xmlns="" val="839066485"/>
                    </a:ext>
                  </a:extLst>
                </a:gridCol>
              </a:tblGrid>
              <a:tr h="815020">
                <a:tc>
                  <a:txBody>
                    <a:bodyPr/>
                    <a:lstStyle/>
                    <a:p>
                      <a:pPr algn="ctr"/>
                      <a:r>
                        <a:rPr lang="en-US" sz="3600" dirty="0" err="1"/>
                        <a:t>Bước</a:t>
                      </a:r>
                      <a:r>
                        <a:rPr lang="en-US" sz="3600" dirty="0"/>
                        <a:t> 1</a:t>
                      </a:r>
                    </a:p>
                  </a:txBody>
                  <a:tcPr anchor="ctr"/>
                </a:tc>
                <a:tc>
                  <a:txBody>
                    <a:bodyPr/>
                    <a:lstStyle/>
                    <a:p>
                      <a:pPr algn="ctr"/>
                      <a:r>
                        <a:rPr lang="en-US" sz="3600" dirty="0" err="1"/>
                        <a:t>Bước</a:t>
                      </a:r>
                      <a:r>
                        <a:rPr lang="en-US" sz="3600" dirty="0"/>
                        <a:t> 2</a:t>
                      </a:r>
                    </a:p>
                  </a:txBody>
                  <a:tcPr anchor="ctr"/>
                </a:tc>
                <a:tc>
                  <a:txBody>
                    <a:bodyPr/>
                    <a:lstStyle/>
                    <a:p>
                      <a:pPr algn="ctr"/>
                      <a:r>
                        <a:rPr lang="en-US" sz="3600" dirty="0" err="1"/>
                        <a:t>Bước</a:t>
                      </a:r>
                      <a:r>
                        <a:rPr lang="en-US" sz="3600" dirty="0"/>
                        <a:t> 3</a:t>
                      </a:r>
                    </a:p>
                  </a:txBody>
                  <a:tcPr anchor="ctr"/>
                </a:tc>
                <a:tc>
                  <a:txBody>
                    <a:bodyPr/>
                    <a:lstStyle/>
                    <a:p>
                      <a:pPr algn="ctr"/>
                      <a:r>
                        <a:rPr lang="en-US" sz="3600" dirty="0" err="1"/>
                        <a:t>Bước</a:t>
                      </a:r>
                      <a:r>
                        <a:rPr lang="en-US" sz="3600" dirty="0"/>
                        <a:t> 4</a:t>
                      </a:r>
                    </a:p>
                  </a:txBody>
                  <a:tcPr anchor="ctr"/>
                </a:tc>
                <a:extLst>
                  <a:ext uri="{0D108BD9-81ED-4DB2-BD59-A6C34878D82A}">
                    <a16:rowId xmlns:a16="http://schemas.microsoft.com/office/drawing/2014/main" xmlns="" val="4075019440"/>
                  </a:ext>
                </a:extLst>
              </a:tr>
              <a:tr h="316709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147170907"/>
                  </a:ext>
                </a:extLst>
              </a:tr>
            </a:tbl>
          </a:graphicData>
        </a:graphic>
      </p:graphicFrame>
      <p:sp>
        <p:nvSpPr>
          <p:cNvPr id="2" name="Title 1">
            <a:extLst>
              <a:ext uri="{FF2B5EF4-FFF2-40B4-BE49-F238E27FC236}">
                <a16:creationId xmlns:a16="http://schemas.microsoft.com/office/drawing/2014/main" xmlns="" id="{D39A10DB-4993-4350-ABB0-2D5D75223D6E}"/>
              </a:ext>
            </a:extLst>
          </p:cNvPr>
          <p:cNvSpPr>
            <a:spLocks noGrp="1"/>
          </p:cNvSpPr>
          <p:nvPr>
            <p:ph type="title"/>
          </p:nvPr>
        </p:nvSpPr>
        <p:spPr>
          <a:xfrm>
            <a:off x="1147154" y="127907"/>
            <a:ext cx="11044845" cy="992974"/>
          </a:xfrm>
        </p:spPr>
        <p:txBody>
          <a:bodyPr>
            <a:normAutofit/>
          </a:bodyPr>
          <a:lstStyle/>
          <a:p>
            <a:r>
              <a:rPr lang="en-US" sz="3200" dirty="0" err="1"/>
              <a:t>Thứ</a:t>
            </a:r>
            <a:r>
              <a:rPr lang="en-US" sz="3200" dirty="0"/>
              <a:t> </a:t>
            </a:r>
            <a:r>
              <a:rPr lang="en-US" sz="3200" dirty="0" err="1"/>
              <a:t>tự</a:t>
            </a:r>
            <a:r>
              <a:rPr lang="en-US" sz="3200" dirty="0"/>
              <a:t> </a:t>
            </a:r>
            <a:r>
              <a:rPr lang="en-US" sz="3200" dirty="0" err="1"/>
              <a:t>các</a:t>
            </a:r>
            <a:r>
              <a:rPr lang="en-US" sz="3200" dirty="0"/>
              <a:t> </a:t>
            </a:r>
            <a:r>
              <a:rPr lang="en-US" sz="3200" dirty="0" err="1"/>
              <a:t>bước</a:t>
            </a:r>
            <a:r>
              <a:rPr lang="en-US" sz="3200" dirty="0"/>
              <a:t> </a:t>
            </a:r>
            <a:r>
              <a:rPr lang="en-US" sz="3200" dirty="0" err="1"/>
              <a:t>để</a:t>
            </a:r>
            <a:r>
              <a:rPr lang="en-US" sz="3200" dirty="0"/>
              <a:t> </a:t>
            </a:r>
            <a:r>
              <a:rPr lang="en-US" sz="3200" dirty="0" err="1"/>
              <a:t>thu</a:t>
            </a:r>
            <a:r>
              <a:rPr lang="en-US" sz="3200" dirty="0"/>
              <a:t> </a:t>
            </a:r>
            <a:r>
              <a:rPr lang="en-US" sz="3200" dirty="0" err="1"/>
              <a:t>hoạch</a:t>
            </a:r>
            <a:r>
              <a:rPr lang="en-US" sz="3200" dirty="0"/>
              <a:t> </a:t>
            </a:r>
            <a:r>
              <a:rPr lang="en-US" sz="3200" dirty="0" err="1"/>
              <a:t>lúa</a:t>
            </a:r>
            <a:r>
              <a:rPr lang="en-US" sz="3200" dirty="0"/>
              <a:t> </a:t>
            </a:r>
            <a:r>
              <a:rPr lang="en-US" sz="3200" dirty="0" err="1"/>
              <a:t>của</a:t>
            </a:r>
            <a:r>
              <a:rPr lang="en-US" sz="3200" dirty="0"/>
              <a:t> </a:t>
            </a:r>
            <a:r>
              <a:rPr lang="en-US" sz="3200" dirty="0" err="1"/>
              <a:t>đồng</a:t>
            </a:r>
            <a:r>
              <a:rPr lang="en-US" sz="3200" dirty="0"/>
              <a:t> </a:t>
            </a:r>
            <a:r>
              <a:rPr lang="en-US" sz="3200" dirty="0" err="1"/>
              <a:t>bào</a:t>
            </a:r>
            <a:r>
              <a:rPr lang="en-US" sz="3200" dirty="0"/>
              <a:t> </a:t>
            </a:r>
            <a:r>
              <a:rPr lang="en-US" sz="3200" dirty="0" err="1"/>
              <a:t>vùng</a:t>
            </a:r>
            <a:r>
              <a:rPr lang="en-US" sz="3200" dirty="0"/>
              <a:t> </a:t>
            </a:r>
            <a:r>
              <a:rPr lang="en-US" sz="3200" dirty="0" err="1"/>
              <a:t>cao</a:t>
            </a:r>
            <a:r>
              <a:rPr lang="en-US" sz="3200" dirty="0"/>
              <a:t> </a:t>
            </a:r>
            <a:r>
              <a:rPr lang="en-US" sz="3200" dirty="0" err="1"/>
              <a:t>Tây</a:t>
            </a:r>
            <a:r>
              <a:rPr lang="en-US" sz="3200" dirty="0"/>
              <a:t> </a:t>
            </a:r>
            <a:r>
              <a:rPr lang="en-US" sz="3200" dirty="0" err="1"/>
              <a:t>Bắc</a:t>
            </a:r>
            <a:r>
              <a:rPr lang="en-US" sz="3200" dirty="0"/>
              <a:t>.</a:t>
            </a:r>
          </a:p>
        </p:txBody>
      </p:sp>
      <p:pic>
        <p:nvPicPr>
          <p:cNvPr id="8" name="Picture 7">
            <a:extLst>
              <a:ext uri="{FF2B5EF4-FFF2-40B4-BE49-F238E27FC236}">
                <a16:creationId xmlns:a16="http://schemas.microsoft.com/office/drawing/2014/main" xmlns="" id="{1CA5D452-917A-4AE3-B384-D53E85F6277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0461" y="127906"/>
            <a:ext cx="996694" cy="900000"/>
          </a:xfrm>
          <a:prstGeom prst="rect">
            <a:avLst/>
          </a:prstGeom>
        </p:spPr>
      </p:pic>
      <p:grpSp>
        <p:nvGrpSpPr>
          <p:cNvPr id="17" name="Group 16">
            <a:extLst>
              <a:ext uri="{FF2B5EF4-FFF2-40B4-BE49-F238E27FC236}">
                <a16:creationId xmlns:a16="http://schemas.microsoft.com/office/drawing/2014/main" xmlns="" id="{C6A73CA1-053D-4188-B157-71ACECDF8880}"/>
              </a:ext>
            </a:extLst>
          </p:cNvPr>
          <p:cNvGrpSpPr/>
          <p:nvPr/>
        </p:nvGrpSpPr>
        <p:grpSpPr>
          <a:xfrm>
            <a:off x="150461" y="2445594"/>
            <a:ext cx="2628191" cy="2211191"/>
            <a:chOff x="2946329" y="1205509"/>
            <a:chExt cx="3989315" cy="2906610"/>
          </a:xfrm>
        </p:grpSpPr>
        <p:sp>
          <p:nvSpPr>
            <p:cNvPr id="18" name="TextBox 17">
              <a:extLst>
                <a:ext uri="{FF2B5EF4-FFF2-40B4-BE49-F238E27FC236}">
                  <a16:creationId xmlns:a16="http://schemas.microsoft.com/office/drawing/2014/main" xmlns="" id="{0821196F-0FA7-4E38-BB7E-8CF01D340FBB}"/>
                </a:ext>
              </a:extLst>
            </p:cNvPr>
            <p:cNvSpPr txBox="1"/>
            <p:nvPr/>
          </p:nvSpPr>
          <p:spPr>
            <a:xfrm>
              <a:off x="2946329" y="3650455"/>
              <a:ext cx="3971610" cy="461664"/>
            </a:xfrm>
            <a:prstGeom prst="rect">
              <a:avLst/>
            </a:prstGeom>
            <a:noFill/>
          </p:spPr>
          <p:txBody>
            <a:bodyPr wrap="square" rtlCol="0">
              <a:spAutoFit/>
            </a:bodyPr>
            <a:lstStyle/>
            <a:p>
              <a:pPr algn="ctr"/>
              <a:r>
                <a:rPr lang="en-US" sz="2400" i="1" dirty="0" err="1"/>
                <a:t>Hình</a:t>
              </a:r>
              <a:r>
                <a:rPr lang="en-US" sz="2400" i="1" dirty="0"/>
                <a:t> 6a. </a:t>
              </a:r>
              <a:r>
                <a:rPr lang="en-US" sz="2400" i="1" dirty="0" err="1"/>
                <a:t>Gặt</a:t>
              </a:r>
              <a:r>
                <a:rPr lang="en-US" sz="2400" i="1" dirty="0"/>
                <a:t> </a:t>
              </a:r>
              <a:r>
                <a:rPr lang="en-US" sz="2400" i="1" dirty="0" err="1"/>
                <a:t>lúa</a:t>
              </a:r>
              <a:endParaRPr lang="en-US" sz="2400" i="1" dirty="0">
                <a:solidFill>
                  <a:srgbClr val="0070C0"/>
                </a:solidFill>
              </a:endParaRPr>
            </a:p>
          </p:txBody>
        </p:sp>
        <p:pic>
          <p:nvPicPr>
            <p:cNvPr id="19" name="Picture 18">
              <a:extLst>
                <a:ext uri="{FF2B5EF4-FFF2-40B4-BE49-F238E27FC236}">
                  <a16:creationId xmlns:a16="http://schemas.microsoft.com/office/drawing/2014/main" xmlns="" id="{9356370E-DA98-449A-9250-EA4DC477D59C}"/>
                </a:ext>
              </a:extLst>
            </p:cNvPr>
            <p:cNvPicPr>
              <a:picLocks noChangeAspect="1"/>
            </p:cNvPicPr>
            <p:nvPr/>
          </p:nvPicPr>
          <p:blipFill>
            <a:blip r:embed="rId3"/>
            <a:stretch>
              <a:fillRect/>
            </a:stretch>
          </p:blipFill>
          <p:spPr>
            <a:xfrm>
              <a:off x="2946329" y="1205509"/>
              <a:ext cx="3989315" cy="2422370"/>
            </a:xfrm>
            <a:prstGeom prst="rect">
              <a:avLst/>
            </a:prstGeom>
          </p:spPr>
        </p:pic>
      </p:grpSp>
      <p:grpSp>
        <p:nvGrpSpPr>
          <p:cNvPr id="28" name="Group 27">
            <a:extLst>
              <a:ext uri="{FF2B5EF4-FFF2-40B4-BE49-F238E27FC236}">
                <a16:creationId xmlns:a16="http://schemas.microsoft.com/office/drawing/2014/main" xmlns="" id="{F917A9D2-5364-4CA6-A624-AD4875A1AF79}"/>
              </a:ext>
            </a:extLst>
          </p:cNvPr>
          <p:cNvGrpSpPr/>
          <p:nvPr/>
        </p:nvGrpSpPr>
        <p:grpSpPr>
          <a:xfrm>
            <a:off x="2993401" y="2445594"/>
            <a:ext cx="3034031" cy="2194017"/>
            <a:chOff x="7382022" y="3956424"/>
            <a:chExt cx="3988235" cy="2884035"/>
          </a:xfrm>
        </p:grpSpPr>
        <p:pic>
          <p:nvPicPr>
            <p:cNvPr id="29" name="Picture 28">
              <a:extLst>
                <a:ext uri="{FF2B5EF4-FFF2-40B4-BE49-F238E27FC236}">
                  <a16:creationId xmlns:a16="http://schemas.microsoft.com/office/drawing/2014/main" xmlns="" id="{5650D740-D8EC-469A-A545-D3D5BFDF1020}"/>
                </a:ext>
              </a:extLst>
            </p:cNvPr>
            <p:cNvPicPr>
              <a:picLocks noChangeAspect="1"/>
            </p:cNvPicPr>
            <p:nvPr/>
          </p:nvPicPr>
          <p:blipFill>
            <a:blip r:embed="rId4"/>
            <a:stretch>
              <a:fillRect/>
            </a:stretch>
          </p:blipFill>
          <p:spPr>
            <a:xfrm>
              <a:off x="7382022" y="3956424"/>
              <a:ext cx="3988235" cy="2422370"/>
            </a:xfrm>
            <a:prstGeom prst="rect">
              <a:avLst/>
            </a:prstGeom>
          </p:spPr>
        </p:pic>
        <p:sp>
          <p:nvSpPr>
            <p:cNvPr id="30" name="TextBox 29">
              <a:extLst>
                <a:ext uri="{FF2B5EF4-FFF2-40B4-BE49-F238E27FC236}">
                  <a16:creationId xmlns:a16="http://schemas.microsoft.com/office/drawing/2014/main" xmlns="" id="{A41115EE-138F-4DA3-A991-05DA35EC8BD8}"/>
                </a:ext>
              </a:extLst>
            </p:cNvPr>
            <p:cNvSpPr txBox="1"/>
            <p:nvPr/>
          </p:nvSpPr>
          <p:spPr>
            <a:xfrm>
              <a:off x="7382022" y="6378795"/>
              <a:ext cx="3971611" cy="461664"/>
            </a:xfrm>
            <a:prstGeom prst="rect">
              <a:avLst/>
            </a:prstGeom>
            <a:noFill/>
          </p:spPr>
          <p:txBody>
            <a:bodyPr wrap="square" rtlCol="0">
              <a:spAutoFit/>
            </a:bodyPr>
            <a:lstStyle/>
            <a:p>
              <a:pPr algn="ctr"/>
              <a:r>
                <a:rPr lang="en-US" sz="2400" i="1" dirty="0" err="1"/>
                <a:t>Hình</a:t>
              </a:r>
              <a:r>
                <a:rPr lang="en-US" sz="2400" i="1" dirty="0"/>
                <a:t> 6d. </a:t>
              </a:r>
              <a:r>
                <a:rPr lang="en-US" sz="2400" i="1" dirty="0" err="1"/>
                <a:t>Đập</a:t>
              </a:r>
              <a:r>
                <a:rPr lang="en-US" sz="2400" i="1" dirty="0"/>
                <a:t> </a:t>
              </a:r>
              <a:r>
                <a:rPr lang="en-US" sz="2400" i="1" dirty="0" err="1"/>
                <a:t>lúa</a:t>
              </a:r>
              <a:endParaRPr lang="en-US" sz="2400" i="1" dirty="0">
                <a:solidFill>
                  <a:srgbClr val="0070C0"/>
                </a:solidFill>
              </a:endParaRPr>
            </a:p>
          </p:txBody>
        </p:sp>
      </p:grpSp>
      <p:grpSp>
        <p:nvGrpSpPr>
          <p:cNvPr id="31" name="Group 30">
            <a:extLst>
              <a:ext uri="{FF2B5EF4-FFF2-40B4-BE49-F238E27FC236}">
                <a16:creationId xmlns:a16="http://schemas.microsoft.com/office/drawing/2014/main" xmlns="" id="{4E1F3631-6D35-4CA2-B4EE-1E8C0C2BF868}"/>
              </a:ext>
            </a:extLst>
          </p:cNvPr>
          <p:cNvGrpSpPr/>
          <p:nvPr/>
        </p:nvGrpSpPr>
        <p:grpSpPr>
          <a:xfrm>
            <a:off x="6196563" y="2445594"/>
            <a:ext cx="3138531" cy="2668279"/>
            <a:chOff x="7343918" y="1205510"/>
            <a:chExt cx="3971612" cy="3507454"/>
          </a:xfrm>
        </p:grpSpPr>
        <p:pic>
          <p:nvPicPr>
            <p:cNvPr id="32" name="Picture 31">
              <a:extLst>
                <a:ext uri="{FF2B5EF4-FFF2-40B4-BE49-F238E27FC236}">
                  <a16:creationId xmlns:a16="http://schemas.microsoft.com/office/drawing/2014/main" xmlns="" id="{E5960C68-75E0-427C-93DC-794AF5FA5BFB}"/>
                </a:ext>
              </a:extLst>
            </p:cNvPr>
            <p:cNvPicPr>
              <a:picLocks noChangeAspect="1"/>
            </p:cNvPicPr>
            <p:nvPr/>
          </p:nvPicPr>
          <p:blipFill>
            <a:blip r:embed="rId5"/>
            <a:stretch>
              <a:fillRect/>
            </a:stretch>
          </p:blipFill>
          <p:spPr>
            <a:xfrm>
              <a:off x="7343918" y="1205510"/>
              <a:ext cx="3971612" cy="2392533"/>
            </a:xfrm>
            <a:prstGeom prst="rect">
              <a:avLst/>
            </a:prstGeom>
          </p:spPr>
        </p:pic>
        <p:sp>
          <p:nvSpPr>
            <p:cNvPr id="33" name="TextBox 32">
              <a:extLst>
                <a:ext uri="{FF2B5EF4-FFF2-40B4-BE49-F238E27FC236}">
                  <a16:creationId xmlns:a16="http://schemas.microsoft.com/office/drawing/2014/main" xmlns="" id="{C49FF21A-A0A5-4F31-B424-6431D1A5BEA9}"/>
                </a:ext>
              </a:extLst>
            </p:cNvPr>
            <p:cNvSpPr txBox="1"/>
            <p:nvPr/>
          </p:nvSpPr>
          <p:spPr>
            <a:xfrm>
              <a:off x="7343919" y="3620618"/>
              <a:ext cx="3971611" cy="1092346"/>
            </a:xfrm>
            <a:prstGeom prst="rect">
              <a:avLst/>
            </a:prstGeom>
            <a:noFill/>
          </p:spPr>
          <p:txBody>
            <a:bodyPr wrap="square" rtlCol="0">
              <a:spAutoFit/>
            </a:bodyPr>
            <a:lstStyle/>
            <a:p>
              <a:pPr algn="ctr"/>
              <a:r>
                <a:rPr lang="en-US" sz="2400" i="1" dirty="0" err="1"/>
                <a:t>Hình</a:t>
              </a:r>
              <a:r>
                <a:rPr lang="en-US" sz="2400" i="1" dirty="0"/>
                <a:t> 6b. </a:t>
              </a:r>
            </a:p>
            <a:p>
              <a:pPr algn="ctr"/>
              <a:r>
                <a:rPr lang="en-US" sz="2400" i="1" dirty="0"/>
                <a:t>Cho </a:t>
              </a:r>
              <a:r>
                <a:rPr lang="en-US" sz="2400" i="1" dirty="0" err="1"/>
                <a:t>thóc</a:t>
              </a:r>
              <a:r>
                <a:rPr lang="en-US" sz="2400" i="1" dirty="0"/>
                <a:t> </a:t>
              </a:r>
              <a:r>
                <a:rPr lang="en-US" sz="2400" i="1" dirty="0" err="1"/>
                <a:t>vào</a:t>
              </a:r>
              <a:r>
                <a:rPr lang="en-US" sz="2400" i="1" dirty="0"/>
                <a:t> </a:t>
              </a:r>
              <a:r>
                <a:rPr lang="en-US" sz="2400" i="1" dirty="0" err="1"/>
                <a:t>gùi</a:t>
              </a:r>
              <a:endParaRPr lang="en-US" sz="2400" i="1" dirty="0">
                <a:solidFill>
                  <a:srgbClr val="0070C0"/>
                </a:solidFill>
              </a:endParaRPr>
            </a:p>
          </p:txBody>
        </p:sp>
      </p:grpSp>
      <p:grpSp>
        <p:nvGrpSpPr>
          <p:cNvPr id="34" name="Group 33">
            <a:extLst>
              <a:ext uri="{FF2B5EF4-FFF2-40B4-BE49-F238E27FC236}">
                <a16:creationId xmlns:a16="http://schemas.microsoft.com/office/drawing/2014/main" xmlns="" id="{BB6937AA-989F-438D-9C94-406DE88F224B}"/>
              </a:ext>
            </a:extLst>
          </p:cNvPr>
          <p:cNvGrpSpPr/>
          <p:nvPr/>
        </p:nvGrpSpPr>
        <p:grpSpPr>
          <a:xfrm>
            <a:off x="9444360" y="2445594"/>
            <a:ext cx="2682945" cy="2487273"/>
            <a:chOff x="2946325" y="3956423"/>
            <a:chExt cx="4097602" cy="3269521"/>
          </a:xfrm>
        </p:grpSpPr>
        <p:pic>
          <p:nvPicPr>
            <p:cNvPr id="35" name="Picture 34">
              <a:extLst>
                <a:ext uri="{FF2B5EF4-FFF2-40B4-BE49-F238E27FC236}">
                  <a16:creationId xmlns:a16="http://schemas.microsoft.com/office/drawing/2014/main" xmlns="" id="{EBC05645-2BEF-4FC1-9870-C0BBAFACAF13}"/>
                </a:ext>
              </a:extLst>
            </p:cNvPr>
            <p:cNvPicPr>
              <a:picLocks noChangeAspect="1"/>
            </p:cNvPicPr>
            <p:nvPr/>
          </p:nvPicPr>
          <p:blipFill>
            <a:blip r:embed="rId6"/>
            <a:stretch>
              <a:fillRect/>
            </a:stretch>
          </p:blipFill>
          <p:spPr>
            <a:xfrm>
              <a:off x="2946325" y="3956423"/>
              <a:ext cx="4097602" cy="2318778"/>
            </a:xfrm>
            <a:prstGeom prst="rect">
              <a:avLst/>
            </a:prstGeom>
          </p:spPr>
        </p:pic>
        <p:sp>
          <p:nvSpPr>
            <p:cNvPr id="36" name="TextBox 35">
              <a:extLst>
                <a:ext uri="{FF2B5EF4-FFF2-40B4-BE49-F238E27FC236}">
                  <a16:creationId xmlns:a16="http://schemas.microsoft.com/office/drawing/2014/main" xmlns="" id="{DAA1838A-FEAA-422B-A0BB-E48D86516F95}"/>
                </a:ext>
              </a:extLst>
            </p:cNvPr>
            <p:cNvSpPr txBox="1"/>
            <p:nvPr/>
          </p:nvSpPr>
          <p:spPr>
            <a:xfrm>
              <a:off x="2990194" y="6133598"/>
              <a:ext cx="3971611" cy="1092346"/>
            </a:xfrm>
            <a:prstGeom prst="rect">
              <a:avLst/>
            </a:prstGeom>
            <a:noFill/>
          </p:spPr>
          <p:txBody>
            <a:bodyPr wrap="square" rtlCol="0">
              <a:spAutoFit/>
            </a:bodyPr>
            <a:lstStyle/>
            <a:p>
              <a:pPr algn="ctr"/>
              <a:r>
                <a:rPr lang="en-US" sz="2400" i="1" dirty="0" err="1"/>
                <a:t>Hình</a:t>
              </a:r>
              <a:r>
                <a:rPr lang="en-US" sz="2400" i="1" dirty="0"/>
                <a:t> 6c. </a:t>
              </a:r>
            </a:p>
            <a:p>
              <a:pPr algn="ctr"/>
              <a:r>
                <a:rPr lang="en-US" sz="2400" i="1" dirty="0" err="1"/>
                <a:t>Chuyển</a:t>
              </a:r>
              <a:r>
                <a:rPr lang="en-US" sz="2400" i="1" dirty="0"/>
                <a:t> </a:t>
              </a:r>
              <a:r>
                <a:rPr lang="en-US" sz="2400" i="1" dirty="0" err="1"/>
                <a:t>thóc</a:t>
              </a:r>
              <a:r>
                <a:rPr lang="en-US" sz="2400" i="1" dirty="0"/>
                <a:t> </a:t>
              </a:r>
              <a:r>
                <a:rPr lang="en-US" sz="2400" i="1" dirty="0" err="1"/>
                <a:t>về</a:t>
              </a:r>
              <a:r>
                <a:rPr lang="en-US" sz="2400" i="1" dirty="0"/>
                <a:t> </a:t>
              </a:r>
              <a:r>
                <a:rPr lang="en-US" sz="2400" i="1" dirty="0" err="1"/>
                <a:t>nhà</a:t>
              </a:r>
              <a:endParaRPr lang="en-US" sz="2400" i="1" dirty="0">
                <a:solidFill>
                  <a:srgbClr val="0070C0"/>
                </a:solidFill>
              </a:endParaRPr>
            </a:p>
          </p:txBody>
        </p:sp>
      </p:grpSp>
    </p:spTree>
    <p:extLst>
      <p:ext uri="{BB962C8B-B14F-4D97-AF65-F5344CB8AC3E}">
        <p14:creationId xmlns:p14="http://schemas.microsoft.com/office/powerpoint/2010/main" val="396839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75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75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up)">
                                      <p:cBhvr>
                                        <p:cTn id="26" dur="75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B403C-E291-4D02-B3B7-43CC3929FD1D}"/>
              </a:ext>
            </a:extLst>
          </p:cNvPr>
          <p:cNvSpPr>
            <a:spLocks noGrp="1"/>
          </p:cNvSpPr>
          <p:nvPr>
            <p:ph type="title"/>
          </p:nvPr>
        </p:nvSpPr>
        <p:spPr>
          <a:xfrm>
            <a:off x="924539" y="244139"/>
            <a:ext cx="11008382" cy="1864579"/>
          </a:xfrm>
        </p:spPr>
        <p:txBody>
          <a:bodyPr>
            <a:normAutofit/>
          </a:bodyPr>
          <a:lstStyle/>
          <a:p>
            <a:r>
              <a:rPr lang="en-US" sz="4000" dirty="0" err="1"/>
              <a:t>Nêu</a:t>
            </a:r>
            <a:r>
              <a:rPr lang="en-US" sz="4000" dirty="0"/>
              <a:t> 3 </a:t>
            </a:r>
            <a:r>
              <a:rPr lang="en-US" sz="4000" dirty="0" err="1"/>
              <a:t>công</a:t>
            </a:r>
            <a:r>
              <a:rPr lang="en-US" sz="4000" dirty="0"/>
              <a:t> </a:t>
            </a:r>
            <a:r>
              <a:rPr lang="en-US" sz="4000" dirty="0" err="1"/>
              <a:t>việc</a:t>
            </a:r>
            <a:r>
              <a:rPr lang="en-US" sz="4000" dirty="0"/>
              <a:t> </a:t>
            </a:r>
            <a:r>
              <a:rPr lang="en-US" sz="4000" dirty="0" err="1"/>
              <a:t>hằng</a:t>
            </a:r>
            <a:r>
              <a:rPr lang="en-US" sz="4000" dirty="0"/>
              <a:t> </a:t>
            </a:r>
            <a:r>
              <a:rPr lang="en-US" sz="4000" dirty="0" err="1"/>
              <a:t>ngày</a:t>
            </a:r>
            <a:r>
              <a:rPr lang="en-US" sz="4000" dirty="0"/>
              <a:t> </a:t>
            </a:r>
            <a:r>
              <a:rPr lang="en-US" sz="4000" dirty="0" err="1"/>
              <a:t>cần</a:t>
            </a:r>
            <a:r>
              <a:rPr lang="en-US" sz="4000" dirty="0"/>
              <a:t> </a:t>
            </a:r>
            <a:r>
              <a:rPr lang="en-US" sz="4000" dirty="0" err="1"/>
              <a:t>được</a:t>
            </a:r>
            <a:r>
              <a:rPr lang="en-US" sz="4000" dirty="0"/>
              <a:t> </a:t>
            </a:r>
            <a:r>
              <a:rPr lang="en-US" sz="4000" dirty="0" err="1"/>
              <a:t>thực</a:t>
            </a:r>
            <a:r>
              <a:rPr lang="en-US" sz="4000" dirty="0"/>
              <a:t> </a:t>
            </a:r>
            <a:r>
              <a:rPr lang="en-US" sz="4000" dirty="0" err="1"/>
              <a:t>hiện</a:t>
            </a:r>
            <a:r>
              <a:rPr lang="en-US" sz="4000" dirty="0"/>
              <a:t> </a:t>
            </a:r>
            <a:r>
              <a:rPr lang="en-US" sz="4000" dirty="0" err="1"/>
              <a:t>từng</a:t>
            </a:r>
            <a:r>
              <a:rPr lang="en-US" sz="4000" dirty="0"/>
              <a:t> </a:t>
            </a:r>
            <a:r>
              <a:rPr lang="en-US" sz="4000" dirty="0" err="1"/>
              <a:t>bước</a:t>
            </a:r>
            <a:r>
              <a:rPr lang="en-US" sz="4000" dirty="0"/>
              <a:t>. </a:t>
            </a:r>
            <a:r>
              <a:rPr lang="en-US" sz="4000" dirty="0" err="1"/>
              <a:t>Kể</a:t>
            </a:r>
            <a:r>
              <a:rPr lang="en-US" sz="4000" dirty="0"/>
              <a:t> </a:t>
            </a:r>
            <a:r>
              <a:rPr lang="en-US" sz="4000" dirty="0" err="1"/>
              <a:t>tên</a:t>
            </a:r>
            <a:r>
              <a:rPr lang="en-US" sz="4000" dirty="0"/>
              <a:t> </a:t>
            </a:r>
            <a:r>
              <a:rPr lang="en-US" sz="4000" dirty="0" err="1"/>
              <a:t>các</a:t>
            </a:r>
            <a:r>
              <a:rPr lang="en-US" sz="4000" dirty="0"/>
              <a:t> </a:t>
            </a:r>
            <a:r>
              <a:rPr lang="en-US" sz="4000" dirty="0" err="1"/>
              <a:t>việc</a:t>
            </a:r>
            <a:r>
              <a:rPr lang="en-US" sz="4000" dirty="0"/>
              <a:t> </a:t>
            </a:r>
            <a:r>
              <a:rPr lang="en-US" sz="4000" dirty="0" err="1"/>
              <a:t>nhỏ</a:t>
            </a:r>
            <a:r>
              <a:rPr lang="en-US" sz="4000" dirty="0"/>
              <a:t> </a:t>
            </a:r>
            <a:r>
              <a:rPr lang="en-US" sz="4000" dirty="0" err="1"/>
              <a:t>hơn</a:t>
            </a:r>
            <a:r>
              <a:rPr lang="en-US" sz="4000" dirty="0"/>
              <a:t> </a:t>
            </a:r>
            <a:r>
              <a:rPr lang="en-US" sz="4000" dirty="0" err="1"/>
              <a:t>trong</a:t>
            </a:r>
            <a:r>
              <a:rPr lang="en-US" sz="4000" dirty="0"/>
              <a:t> </a:t>
            </a:r>
            <a:r>
              <a:rPr lang="en-US" sz="4000" dirty="0" err="1"/>
              <a:t>mỗi</a:t>
            </a:r>
            <a:r>
              <a:rPr lang="en-US" sz="4000" dirty="0"/>
              <a:t> </a:t>
            </a:r>
            <a:r>
              <a:rPr lang="en-US" sz="4000" dirty="0" err="1"/>
              <a:t>công</a:t>
            </a:r>
            <a:r>
              <a:rPr lang="en-US" sz="4000" dirty="0"/>
              <a:t> </a:t>
            </a:r>
            <a:r>
              <a:rPr lang="en-US" sz="4000" dirty="0" err="1"/>
              <a:t>việc</a:t>
            </a:r>
            <a:r>
              <a:rPr lang="en-US" sz="4000" dirty="0"/>
              <a:t> </a:t>
            </a:r>
            <a:r>
              <a:rPr lang="en-US" sz="4000" dirty="0" err="1"/>
              <a:t>và</a:t>
            </a:r>
            <a:r>
              <a:rPr lang="en-US" sz="4000" dirty="0"/>
              <a:t> </a:t>
            </a:r>
            <a:r>
              <a:rPr lang="en-US" sz="4000" dirty="0" err="1"/>
              <a:t>sắp</a:t>
            </a:r>
            <a:r>
              <a:rPr lang="en-US" sz="4000" dirty="0"/>
              <a:t> </a:t>
            </a:r>
            <a:r>
              <a:rPr lang="en-US" sz="4000" dirty="0" err="1"/>
              <a:t>xếp</a:t>
            </a:r>
            <a:r>
              <a:rPr lang="en-US" sz="4000" dirty="0"/>
              <a:t> </a:t>
            </a:r>
            <a:r>
              <a:rPr lang="en-US" sz="4000" dirty="0" err="1"/>
              <a:t>các</a:t>
            </a:r>
            <a:r>
              <a:rPr lang="en-US" sz="4000" dirty="0"/>
              <a:t> </a:t>
            </a:r>
            <a:r>
              <a:rPr lang="en-US" sz="4000" dirty="0" err="1"/>
              <a:t>việc</a:t>
            </a:r>
            <a:r>
              <a:rPr lang="en-US" sz="4000" dirty="0"/>
              <a:t> </a:t>
            </a:r>
            <a:r>
              <a:rPr lang="en-US" sz="4000" dirty="0" err="1"/>
              <a:t>nhỏ</a:t>
            </a:r>
            <a:r>
              <a:rPr lang="en-US" sz="4000" dirty="0"/>
              <a:t> </a:t>
            </a:r>
            <a:r>
              <a:rPr lang="en-US" sz="4000" dirty="0" err="1"/>
              <a:t>hơn</a:t>
            </a:r>
            <a:r>
              <a:rPr lang="en-US" sz="4000" dirty="0"/>
              <a:t> </a:t>
            </a:r>
            <a:r>
              <a:rPr lang="en-US" sz="4000" dirty="0" err="1"/>
              <a:t>này</a:t>
            </a:r>
            <a:r>
              <a:rPr lang="en-US" sz="4000" dirty="0"/>
              <a:t> </a:t>
            </a:r>
            <a:r>
              <a:rPr lang="en-US" sz="4000" dirty="0" err="1"/>
              <a:t>theo</a:t>
            </a:r>
            <a:r>
              <a:rPr lang="en-US" sz="4000" dirty="0"/>
              <a:t> </a:t>
            </a:r>
            <a:r>
              <a:rPr lang="en-US" sz="4000" dirty="0" err="1"/>
              <a:t>thứ</a:t>
            </a:r>
            <a:r>
              <a:rPr lang="en-US" sz="4000" dirty="0"/>
              <a:t> </a:t>
            </a:r>
            <a:r>
              <a:rPr lang="en-US" sz="4000" dirty="0" err="1"/>
              <a:t>tự</a:t>
            </a:r>
            <a:r>
              <a:rPr lang="en-US" sz="4000" dirty="0"/>
              <a:t> </a:t>
            </a:r>
            <a:r>
              <a:rPr lang="en-US" sz="4000" dirty="0" err="1"/>
              <a:t>thực</a:t>
            </a:r>
            <a:r>
              <a:rPr lang="en-US" sz="4000" dirty="0"/>
              <a:t> </a:t>
            </a:r>
            <a:r>
              <a:rPr lang="en-US" sz="4000" dirty="0" err="1"/>
              <a:t>hiện</a:t>
            </a:r>
            <a:r>
              <a:rPr lang="en-US" sz="4000" dirty="0"/>
              <a:t>.</a:t>
            </a:r>
          </a:p>
        </p:txBody>
      </p:sp>
      <p:pic>
        <p:nvPicPr>
          <p:cNvPr id="5" name="Picture 4">
            <a:extLst>
              <a:ext uri="{FF2B5EF4-FFF2-40B4-BE49-F238E27FC236}">
                <a16:creationId xmlns:a16="http://schemas.microsoft.com/office/drawing/2014/main" xmlns="" id="{FB387CB3-1A44-4BA0-87A8-C58633AE3D9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9290" y="121299"/>
            <a:ext cx="775248" cy="960075"/>
          </a:xfrm>
          <a:prstGeom prst="rect">
            <a:avLst/>
          </a:prstGeom>
        </p:spPr>
      </p:pic>
      <p:pic>
        <p:nvPicPr>
          <p:cNvPr id="4" name="Picture 2" descr="Free Student Conversation Cliparts, Download Free Student Conversation  Cliparts png images, Free ClipArts on Clipart Library">
            <a:extLst>
              <a:ext uri="{FF2B5EF4-FFF2-40B4-BE49-F238E27FC236}">
                <a16:creationId xmlns:a16="http://schemas.microsoft.com/office/drawing/2014/main" xmlns="" id="{0A217742-681E-497F-8AB4-A8A69C48E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772" y="2535125"/>
            <a:ext cx="5300456" cy="400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9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33C36-996D-4494-86D7-BCFD973B6CDD}"/>
              </a:ext>
            </a:extLst>
          </p:cNvPr>
          <p:cNvSpPr>
            <a:spLocks noGrp="1"/>
          </p:cNvSpPr>
          <p:nvPr>
            <p:ph type="title"/>
          </p:nvPr>
        </p:nvSpPr>
        <p:spPr>
          <a:xfrm>
            <a:off x="1274322" y="365125"/>
            <a:ext cx="10079477" cy="1045735"/>
          </a:xfrm>
        </p:spPr>
        <p:txBody>
          <a:bodyPr/>
          <a:lstStyle/>
          <a:p>
            <a:r>
              <a:rPr lang="en-US" b="1" dirty="0" err="1"/>
              <a:t>Mục</a:t>
            </a:r>
            <a:r>
              <a:rPr lang="en-US" b="1" dirty="0"/>
              <a:t> </a:t>
            </a:r>
            <a:r>
              <a:rPr lang="en-US" b="1" dirty="0" err="1"/>
              <a:t>tiêu</a:t>
            </a:r>
            <a:r>
              <a:rPr lang="en-US" b="1" dirty="0"/>
              <a:t>:</a:t>
            </a:r>
          </a:p>
        </p:txBody>
      </p:sp>
      <p:sp>
        <p:nvSpPr>
          <p:cNvPr id="3" name="Content Placeholder 2">
            <a:extLst>
              <a:ext uri="{FF2B5EF4-FFF2-40B4-BE49-F238E27FC236}">
                <a16:creationId xmlns:a16="http://schemas.microsoft.com/office/drawing/2014/main" xmlns="" id="{A9F64B56-90CC-4556-9F99-C447D6316E58}"/>
              </a:ext>
            </a:extLst>
          </p:cNvPr>
          <p:cNvSpPr>
            <a:spLocks noGrp="1"/>
          </p:cNvSpPr>
          <p:nvPr>
            <p:ph idx="1"/>
          </p:nvPr>
        </p:nvSpPr>
        <p:spPr>
          <a:xfrm>
            <a:off x="838200" y="1825625"/>
            <a:ext cx="10515600" cy="2671730"/>
          </a:xfrm>
        </p:spPr>
        <p:txBody>
          <a:bodyPr>
            <a:normAutofit/>
          </a:bodyPr>
          <a:lstStyle/>
          <a:p>
            <a:pPr marL="0" indent="0">
              <a:buNone/>
            </a:pPr>
            <a:r>
              <a:rPr lang="en-US" sz="3200" dirty="0"/>
              <a:t>Sau </a:t>
            </a:r>
            <a:r>
              <a:rPr lang="en-US" sz="3200" dirty="0" err="1"/>
              <a:t>bài</a:t>
            </a:r>
            <a:r>
              <a:rPr lang="en-US" sz="3200" dirty="0"/>
              <a:t> </a:t>
            </a:r>
            <a:r>
              <a:rPr lang="en-US" sz="3200" dirty="0" err="1"/>
              <a:t>học</a:t>
            </a:r>
            <a:r>
              <a:rPr lang="en-US" sz="3200" dirty="0"/>
              <a:t> </a:t>
            </a:r>
            <a:r>
              <a:rPr lang="en-US" sz="3200" dirty="0" err="1"/>
              <a:t>này</a:t>
            </a:r>
            <a:r>
              <a:rPr lang="en-US" sz="3200" dirty="0"/>
              <a:t>, </a:t>
            </a:r>
            <a:r>
              <a:rPr lang="en-US" sz="3200" dirty="0" err="1"/>
              <a:t>em</a:t>
            </a:r>
            <a:r>
              <a:rPr lang="en-US" sz="3200" dirty="0"/>
              <a:t> </a:t>
            </a:r>
            <a:r>
              <a:rPr lang="en-US" sz="3200" dirty="0" err="1"/>
              <a:t>sẽ</a:t>
            </a:r>
            <a:r>
              <a:rPr lang="en-US" sz="3200" dirty="0"/>
              <a:t>:</a:t>
            </a:r>
          </a:p>
          <a:p>
            <a:r>
              <a:rPr lang="en-US" sz="3200" dirty="0" err="1"/>
              <a:t>Nêu</a:t>
            </a:r>
            <a:r>
              <a:rPr lang="en-US" sz="3200" dirty="0"/>
              <a:t> </a:t>
            </a:r>
            <a:r>
              <a:rPr lang="en-US" sz="3200" dirty="0" err="1"/>
              <a:t>được</a:t>
            </a:r>
            <a:r>
              <a:rPr lang="en-US" sz="3200" dirty="0"/>
              <a:t> </a:t>
            </a:r>
            <a:r>
              <a:rPr lang="en-US" sz="3200" dirty="0" err="1"/>
              <a:t>một</a:t>
            </a:r>
            <a:r>
              <a:rPr lang="en-US" sz="3200" dirty="0"/>
              <a:t> </a:t>
            </a:r>
            <a:r>
              <a:rPr lang="en-US" sz="3200" dirty="0" err="1"/>
              <a:t>số</a:t>
            </a:r>
            <a:r>
              <a:rPr lang="en-US" sz="3200" dirty="0"/>
              <a:t> </a:t>
            </a:r>
            <a:r>
              <a:rPr lang="en-US" sz="3200" dirty="0" err="1"/>
              <a:t>công</a:t>
            </a:r>
            <a:r>
              <a:rPr lang="en-US" sz="3200" dirty="0"/>
              <a:t> </a:t>
            </a:r>
            <a:r>
              <a:rPr lang="en-US" sz="3200" dirty="0" err="1"/>
              <a:t>việc</a:t>
            </a:r>
            <a:r>
              <a:rPr lang="en-US" sz="3200" dirty="0"/>
              <a:t> </a:t>
            </a:r>
            <a:r>
              <a:rPr lang="en-US" sz="3200" dirty="0" err="1"/>
              <a:t>hằng</a:t>
            </a:r>
            <a:r>
              <a:rPr lang="en-US" sz="3200" dirty="0"/>
              <a:t> </a:t>
            </a:r>
            <a:r>
              <a:rPr lang="en-US" sz="3200" dirty="0" err="1"/>
              <a:t>ngày</a:t>
            </a:r>
            <a:r>
              <a:rPr lang="en-US" sz="3200" dirty="0"/>
              <a:t> </a:t>
            </a:r>
            <a:r>
              <a:rPr lang="en-US" sz="3200" dirty="0" err="1"/>
              <a:t>được</a:t>
            </a:r>
            <a:r>
              <a:rPr lang="en-US" sz="3200" dirty="0"/>
              <a:t> </a:t>
            </a:r>
            <a:r>
              <a:rPr lang="en-US" sz="3200" dirty="0" err="1"/>
              <a:t>thực</a:t>
            </a:r>
            <a:r>
              <a:rPr lang="en-US" sz="3200" dirty="0"/>
              <a:t> </a:t>
            </a:r>
            <a:r>
              <a:rPr lang="en-US" sz="3200" dirty="0" err="1"/>
              <a:t>hiện</a:t>
            </a:r>
            <a:r>
              <a:rPr lang="en-US" sz="3200" dirty="0"/>
              <a:t> </a:t>
            </a:r>
            <a:r>
              <a:rPr lang="en-US" sz="3200" dirty="0" err="1"/>
              <a:t>theo</a:t>
            </a:r>
            <a:r>
              <a:rPr lang="en-US" sz="3200" dirty="0"/>
              <a:t> </a:t>
            </a:r>
            <a:r>
              <a:rPr lang="en-US" sz="3200" dirty="0" err="1"/>
              <a:t>từng</a:t>
            </a:r>
            <a:r>
              <a:rPr lang="en-US" sz="3200" dirty="0"/>
              <a:t> </a:t>
            </a:r>
            <a:r>
              <a:rPr lang="en-US" sz="3200" dirty="0" err="1"/>
              <a:t>bước</a:t>
            </a:r>
            <a:r>
              <a:rPr lang="en-US" sz="3200" dirty="0"/>
              <a:t>, </a:t>
            </a:r>
            <a:r>
              <a:rPr lang="en-US" sz="3200" dirty="0" err="1"/>
              <a:t>mỗi</a:t>
            </a:r>
            <a:r>
              <a:rPr lang="en-US" sz="3200" dirty="0"/>
              <a:t> </a:t>
            </a:r>
            <a:r>
              <a:rPr lang="en-US" sz="3200" dirty="0" err="1"/>
              <a:t>bước</a:t>
            </a:r>
            <a:r>
              <a:rPr lang="en-US" sz="3200" dirty="0"/>
              <a:t> </a:t>
            </a:r>
            <a:r>
              <a:rPr lang="en-US" sz="3200" dirty="0" err="1"/>
              <a:t>là</a:t>
            </a:r>
            <a:r>
              <a:rPr lang="en-US" sz="3200" dirty="0"/>
              <a:t> </a:t>
            </a:r>
            <a:r>
              <a:rPr lang="en-US" sz="3200" dirty="0" err="1"/>
              <a:t>một</a:t>
            </a:r>
            <a:r>
              <a:rPr lang="en-US" sz="3200" dirty="0"/>
              <a:t> </a:t>
            </a:r>
            <a:r>
              <a:rPr lang="en-US" sz="3200" dirty="0" err="1"/>
              <a:t>việc</a:t>
            </a:r>
            <a:r>
              <a:rPr lang="en-US" sz="3200" dirty="0"/>
              <a:t> </a:t>
            </a:r>
            <a:r>
              <a:rPr lang="en-US" sz="3200" dirty="0" err="1"/>
              <a:t>nhỏ</a:t>
            </a:r>
            <a:r>
              <a:rPr lang="en-US" sz="3200" dirty="0"/>
              <a:t> </a:t>
            </a:r>
            <a:r>
              <a:rPr lang="en-US" sz="3200" dirty="0" err="1"/>
              <a:t>hơn</a:t>
            </a:r>
            <a:r>
              <a:rPr lang="en-US" sz="3200" dirty="0"/>
              <a:t>, </a:t>
            </a:r>
            <a:r>
              <a:rPr lang="en-US" sz="3200" dirty="0" err="1"/>
              <a:t>các</a:t>
            </a:r>
            <a:r>
              <a:rPr lang="en-US" sz="3200" dirty="0"/>
              <a:t> </a:t>
            </a:r>
            <a:r>
              <a:rPr lang="en-US" sz="3200" dirty="0" err="1"/>
              <a:t>bước</a:t>
            </a:r>
            <a:r>
              <a:rPr lang="en-US" sz="3200" dirty="0"/>
              <a:t> </a:t>
            </a:r>
            <a:r>
              <a:rPr lang="en-US" sz="3200" dirty="0" err="1"/>
              <a:t>phải</a:t>
            </a:r>
            <a:r>
              <a:rPr lang="en-US" sz="3200" dirty="0"/>
              <a:t> </a:t>
            </a:r>
            <a:r>
              <a:rPr lang="en-US" sz="3200" dirty="0" err="1"/>
              <a:t>được</a:t>
            </a:r>
            <a:r>
              <a:rPr lang="en-US" sz="3200" dirty="0"/>
              <a:t> </a:t>
            </a:r>
            <a:r>
              <a:rPr lang="en-US" sz="3200" dirty="0" err="1"/>
              <a:t>sắp</a:t>
            </a:r>
            <a:r>
              <a:rPr lang="en-US" sz="3200" dirty="0"/>
              <a:t> </a:t>
            </a:r>
            <a:r>
              <a:rPr lang="en-US" sz="3200" dirty="0" err="1"/>
              <a:t>xếp</a:t>
            </a:r>
            <a:r>
              <a:rPr lang="en-US" sz="3200" dirty="0"/>
              <a:t> </a:t>
            </a:r>
            <a:r>
              <a:rPr lang="en-US" sz="3200" dirty="0" err="1"/>
              <a:t>thứ</a:t>
            </a:r>
            <a:r>
              <a:rPr lang="en-US" sz="3200" dirty="0"/>
              <a:t> </a:t>
            </a:r>
            <a:r>
              <a:rPr lang="en-US" sz="3200" dirty="0" err="1"/>
              <a:t>tự</a:t>
            </a:r>
            <a:r>
              <a:rPr lang="en-US" sz="3200" dirty="0"/>
              <a:t>.</a:t>
            </a:r>
          </a:p>
        </p:txBody>
      </p:sp>
      <p:pic>
        <p:nvPicPr>
          <p:cNvPr id="7" name="Picture 6">
            <a:extLst>
              <a:ext uri="{FF2B5EF4-FFF2-40B4-BE49-F238E27FC236}">
                <a16:creationId xmlns:a16="http://schemas.microsoft.com/office/drawing/2014/main" xmlns="" id="{47D7CECA-C0B7-49E8-82AA-D0BC094368C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6732" y="365125"/>
            <a:ext cx="1017390" cy="900000"/>
          </a:xfrm>
          <a:prstGeom prst="rect">
            <a:avLst/>
          </a:prstGeom>
        </p:spPr>
      </p:pic>
    </p:spTree>
    <p:extLst>
      <p:ext uri="{BB962C8B-B14F-4D97-AF65-F5344CB8AC3E}">
        <p14:creationId xmlns:p14="http://schemas.microsoft.com/office/powerpoint/2010/main" val="362960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271F51-3E9E-47BC-8104-0D2DD718925F}"/>
              </a:ext>
            </a:extLst>
          </p:cNvPr>
          <p:cNvSpPr>
            <a:spLocks noGrp="1"/>
          </p:cNvSpPr>
          <p:nvPr>
            <p:ph type="title"/>
          </p:nvPr>
        </p:nvSpPr>
        <p:spPr>
          <a:xfrm>
            <a:off x="1130530" y="143124"/>
            <a:ext cx="10607041" cy="2096223"/>
          </a:xfrm>
        </p:spPr>
        <p:txBody>
          <a:bodyPr>
            <a:normAutofit/>
          </a:bodyPr>
          <a:lstStyle/>
          <a:p>
            <a:r>
              <a:rPr lang="en-US" sz="3600" dirty="0" err="1"/>
              <a:t>Hãy</a:t>
            </a:r>
            <a:r>
              <a:rPr lang="en-US" sz="3600" dirty="0"/>
              <a:t> </a:t>
            </a:r>
            <a:r>
              <a:rPr lang="en-US" sz="3600" dirty="0" err="1"/>
              <a:t>quan</a:t>
            </a:r>
            <a:r>
              <a:rPr lang="en-US" sz="3600" dirty="0"/>
              <a:t> </a:t>
            </a:r>
            <a:r>
              <a:rPr lang="en-US" sz="3600" dirty="0" err="1"/>
              <a:t>sát</a:t>
            </a:r>
            <a:r>
              <a:rPr lang="en-US" sz="3600" dirty="0"/>
              <a:t> </a:t>
            </a:r>
            <a:r>
              <a:rPr lang="en-US" sz="3600" dirty="0" err="1"/>
              <a:t>Hình</a:t>
            </a:r>
            <a:r>
              <a:rPr lang="en-US" sz="3600" dirty="0"/>
              <a:t> 1 </a:t>
            </a:r>
            <a:r>
              <a:rPr lang="en-US" sz="3600" dirty="0" err="1"/>
              <a:t>và</a:t>
            </a:r>
            <a:r>
              <a:rPr lang="en-US" sz="3600" dirty="0"/>
              <a:t> </a:t>
            </a:r>
            <a:r>
              <a:rPr lang="en-US" sz="3600" dirty="0" err="1"/>
              <a:t>cho</a:t>
            </a:r>
            <a:r>
              <a:rPr lang="en-US" sz="3600" dirty="0"/>
              <a:t> </a:t>
            </a:r>
            <a:r>
              <a:rPr lang="en-US" sz="3600" dirty="0" err="1"/>
              <a:t>biết</a:t>
            </a:r>
            <a:r>
              <a:rPr lang="en-US" sz="3600" dirty="0"/>
              <a:t> </a:t>
            </a:r>
            <a:r>
              <a:rPr lang="en-US" sz="3600" dirty="0" err="1"/>
              <a:t>bạn</a:t>
            </a:r>
            <a:r>
              <a:rPr lang="en-US" sz="3600" dirty="0"/>
              <a:t> </a:t>
            </a:r>
            <a:r>
              <a:rPr lang="en-US" sz="3600" dirty="0" err="1"/>
              <a:t>nhỏ</a:t>
            </a:r>
            <a:r>
              <a:rPr lang="en-US" sz="3600" dirty="0"/>
              <a:t> </a:t>
            </a:r>
            <a:r>
              <a:rPr lang="en-US" sz="3600" dirty="0" err="1"/>
              <a:t>thực</a:t>
            </a:r>
            <a:r>
              <a:rPr lang="en-US" sz="3600" dirty="0"/>
              <a:t> </a:t>
            </a:r>
            <a:r>
              <a:rPr lang="en-US" sz="3600" dirty="0" err="1"/>
              <a:t>hiện</a:t>
            </a:r>
            <a:r>
              <a:rPr lang="en-US" sz="3600" dirty="0"/>
              <a:t> </a:t>
            </a:r>
            <a:r>
              <a:rPr lang="en-US" sz="3600" dirty="0" err="1"/>
              <a:t>công</a:t>
            </a:r>
            <a:r>
              <a:rPr lang="en-US" sz="3600" dirty="0"/>
              <a:t> </a:t>
            </a:r>
            <a:r>
              <a:rPr lang="en-US" sz="3600" dirty="0" err="1"/>
              <a:t>việc</a:t>
            </a:r>
            <a:r>
              <a:rPr lang="en-US" sz="3600" dirty="0"/>
              <a:t> </a:t>
            </a:r>
            <a:r>
              <a:rPr lang="en-US" sz="3600" dirty="0" err="1"/>
              <a:t>gì</a:t>
            </a:r>
            <a:r>
              <a:rPr lang="en-US" sz="3600" dirty="0"/>
              <a:t>. </a:t>
            </a:r>
            <a:r>
              <a:rPr lang="en-US" sz="3600" dirty="0" err="1"/>
              <a:t>Nêu</a:t>
            </a:r>
            <a:r>
              <a:rPr lang="en-US" sz="3600" dirty="0"/>
              <a:t> </a:t>
            </a:r>
            <a:r>
              <a:rPr lang="en-US" sz="3600" dirty="0" err="1"/>
              <a:t>thứ</a:t>
            </a:r>
            <a:r>
              <a:rPr lang="en-US" sz="3600" dirty="0"/>
              <a:t> </a:t>
            </a:r>
            <a:r>
              <a:rPr lang="en-US" sz="3600" dirty="0" err="1"/>
              <a:t>tự</a:t>
            </a:r>
            <a:r>
              <a:rPr lang="en-US" sz="3600" dirty="0"/>
              <a:t> </a:t>
            </a:r>
            <a:r>
              <a:rPr lang="en-US" sz="3600" dirty="0" err="1"/>
              <a:t>các</a:t>
            </a:r>
            <a:r>
              <a:rPr lang="en-US" sz="3600" dirty="0"/>
              <a:t> </a:t>
            </a:r>
            <a:r>
              <a:rPr lang="en-US" sz="3600" dirty="0" err="1"/>
              <a:t>bước</a:t>
            </a:r>
            <a:r>
              <a:rPr lang="en-US" sz="3600" dirty="0"/>
              <a:t> </a:t>
            </a:r>
            <a:r>
              <a:rPr lang="en-US" sz="3600" dirty="0" err="1"/>
              <a:t>thực</a:t>
            </a:r>
            <a:r>
              <a:rPr lang="en-US" sz="3600" dirty="0"/>
              <a:t> </a:t>
            </a:r>
            <a:r>
              <a:rPr lang="en-US" sz="3600" dirty="0" err="1"/>
              <a:t>hiện</a:t>
            </a:r>
            <a:r>
              <a:rPr lang="en-US" sz="3600" dirty="0"/>
              <a:t> </a:t>
            </a:r>
            <a:r>
              <a:rPr lang="en-US" sz="3600" dirty="0" err="1"/>
              <a:t>công</a:t>
            </a:r>
            <a:r>
              <a:rPr lang="en-US" sz="3600" dirty="0"/>
              <a:t> </a:t>
            </a:r>
            <a:r>
              <a:rPr lang="en-US" sz="3600" dirty="0" err="1"/>
              <a:t>việc</a:t>
            </a:r>
            <a:r>
              <a:rPr lang="en-US" sz="3600" dirty="0"/>
              <a:t> </a:t>
            </a:r>
            <a:r>
              <a:rPr lang="en-US" sz="3600" dirty="0" err="1"/>
              <a:t>đó</a:t>
            </a:r>
            <a:r>
              <a:rPr lang="en-US" sz="3600" dirty="0"/>
              <a:t>. </a:t>
            </a:r>
            <a:r>
              <a:rPr lang="en-US" sz="3600" dirty="0" err="1"/>
              <a:t>Có</a:t>
            </a:r>
            <a:r>
              <a:rPr lang="en-US" sz="3600" dirty="0"/>
              <a:t> </a:t>
            </a:r>
            <a:r>
              <a:rPr lang="en-US" sz="3600" dirty="0" err="1"/>
              <a:t>thể</a:t>
            </a:r>
            <a:r>
              <a:rPr lang="en-US" sz="3600" dirty="0"/>
              <a:t> </a:t>
            </a:r>
            <a:r>
              <a:rPr lang="en-US" sz="3600" dirty="0" err="1"/>
              <a:t>thay</a:t>
            </a:r>
            <a:r>
              <a:rPr lang="en-US" sz="3600" dirty="0"/>
              <a:t> </a:t>
            </a:r>
            <a:r>
              <a:rPr lang="en-US" sz="3600" dirty="0" err="1"/>
              <a:t>đổi</a:t>
            </a:r>
            <a:r>
              <a:rPr lang="en-US" sz="3600" dirty="0"/>
              <a:t> </a:t>
            </a:r>
            <a:r>
              <a:rPr lang="en-US" sz="3600" dirty="0" err="1"/>
              <a:t>thứ</a:t>
            </a:r>
            <a:r>
              <a:rPr lang="en-US" sz="3600" dirty="0"/>
              <a:t> </a:t>
            </a:r>
            <a:r>
              <a:rPr lang="en-US" sz="3600" dirty="0" err="1"/>
              <a:t>tự</a:t>
            </a:r>
            <a:r>
              <a:rPr lang="en-US" sz="3600" dirty="0"/>
              <a:t> </a:t>
            </a:r>
            <a:r>
              <a:rPr lang="en-US" sz="3600" dirty="0" err="1"/>
              <a:t>các</a:t>
            </a:r>
            <a:r>
              <a:rPr lang="en-US" sz="3600" dirty="0"/>
              <a:t> </a:t>
            </a:r>
            <a:r>
              <a:rPr lang="en-US" sz="3600" dirty="0" err="1"/>
              <a:t>bước</a:t>
            </a:r>
            <a:r>
              <a:rPr lang="en-US" sz="3600" dirty="0"/>
              <a:t> </a:t>
            </a:r>
            <a:r>
              <a:rPr lang="en-US" sz="3600" dirty="0" err="1"/>
              <a:t>mà</a:t>
            </a:r>
            <a:r>
              <a:rPr lang="en-US" sz="3600" dirty="0"/>
              <a:t> </a:t>
            </a:r>
            <a:r>
              <a:rPr lang="en-US" sz="3600" dirty="0" err="1"/>
              <a:t>vẫn</a:t>
            </a:r>
            <a:r>
              <a:rPr lang="en-US" sz="3600" dirty="0"/>
              <a:t> </a:t>
            </a:r>
            <a:r>
              <a:rPr lang="en-US" sz="3600" dirty="0" err="1"/>
              <a:t>làm</a:t>
            </a:r>
            <a:r>
              <a:rPr lang="en-US" sz="3600" dirty="0"/>
              <a:t> </a:t>
            </a:r>
            <a:r>
              <a:rPr lang="en-US" sz="3600" dirty="0" err="1"/>
              <a:t>được</a:t>
            </a:r>
            <a:r>
              <a:rPr lang="en-US" sz="3600" dirty="0"/>
              <a:t> </a:t>
            </a:r>
            <a:r>
              <a:rPr lang="en-US" sz="3600" dirty="0" err="1"/>
              <a:t>công</a:t>
            </a:r>
            <a:r>
              <a:rPr lang="en-US" sz="3600" dirty="0"/>
              <a:t> </a:t>
            </a:r>
            <a:r>
              <a:rPr lang="en-US" sz="3600" dirty="0" err="1"/>
              <a:t>việc</a:t>
            </a:r>
            <a:r>
              <a:rPr lang="en-US" sz="3600" dirty="0"/>
              <a:t> </a:t>
            </a:r>
            <a:r>
              <a:rPr lang="en-US" sz="3600" dirty="0" err="1"/>
              <a:t>đó</a:t>
            </a:r>
            <a:r>
              <a:rPr lang="en-US" sz="3600" dirty="0"/>
              <a:t> hay </a:t>
            </a:r>
            <a:r>
              <a:rPr lang="en-US" sz="3600" dirty="0" err="1"/>
              <a:t>không</a:t>
            </a:r>
            <a:r>
              <a:rPr lang="en-US" sz="3600" dirty="0"/>
              <a:t>?</a:t>
            </a:r>
          </a:p>
        </p:txBody>
      </p:sp>
      <p:grpSp>
        <p:nvGrpSpPr>
          <p:cNvPr id="22" name="Group 21">
            <a:extLst>
              <a:ext uri="{FF2B5EF4-FFF2-40B4-BE49-F238E27FC236}">
                <a16:creationId xmlns:a16="http://schemas.microsoft.com/office/drawing/2014/main" xmlns="" id="{8710DADE-46E3-44CD-AA2B-C12FE80E06A9}"/>
              </a:ext>
            </a:extLst>
          </p:cNvPr>
          <p:cNvGrpSpPr/>
          <p:nvPr/>
        </p:nvGrpSpPr>
        <p:grpSpPr>
          <a:xfrm>
            <a:off x="974306" y="3261122"/>
            <a:ext cx="2476890" cy="2402601"/>
            <a:chOff x="432262" y="3528667"/>
            <a:chExt cx="2476890" cy="2402601"/>
          </a:xfrm>
        </p:grpSpPr>
        <p:pic>
          <p:nvPicPr>
            <p:cNvPr id="13" name="Picture 12">
              <a:extLst>
                <a:ext uri="{FF2B5EF4-FFF2-40B4-BE49-F238E27FC236}">
                  <a16:creationId xmlns:a16="http://schemas.microsoft.com/office/drawing/2014/main" xmlns="" id="{F62E9EDC-DEF5-4D5E-B642-CCCE0F4985E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1664" y="3528667"/>
              <a:ext cx="2278086" cy="1941022"/>
            </a:xfrm>
            <a:prstGeom prst="rect">
              <a:avLst/>
            </a:prstGeom>
          </p:spPr>
        </p:pic>
        <p:sp>
          <p:nvSpPr>
            <p:cNvPr id="18" name="TextBox 17">
              <a:extLst>
                <a:ext uri="{FF2B5EF4-FFF2-40B4-BE49-F238E27FC236}">
                  <a16:creationId xmlns:a16="http://schemas.microsoft.com/office/drawing/2014/main" xmlns="" id="{4E84883F-A4B9-4DCD-A270-5E6D9CB681A6}"/>
                </a:ext>
              </a:extLst>
            </p:cNvPr>
            <p:cNvSpPr txBox="1"/>
            <p:nvPr/>
          </p:nvSpPr>
          <p:spPr>
            <a:xfrm>
              <a:off x="432262" y="5469603"/>
              <a:ext cx="2476890" cy="461665"/>
            </a:xfrm>
            <a:prstGeom prst="rect">
              <a:avLst/>
            </a:prstGeom>
            <a:noFill/>
          </p:spPr>
          <p:txBody>
            <a:bodyPr wrap="square" rtlCol="0">
              <a:spAutoFit/>
            </a:bodyPr>
            <a:lstStyle/>
            <a:p>
              <a:pPr algn="ctr"/>
              <a:r>
                <a:rPr lang="en-US" sz="2400" i="1" dirty="0" err="1"/>
                <a:t>Hình</a:t>
              </a:r>
              <a:r>
                <a:rPr lang="en-US" sz="2400" i="1" dirty="0"/>
                <a:t> 1a. </a:t>
              </a:r>
              <a:r>
                <a:rPr lang="en-US" sz="2400" i="1" dirty="0" err="1"/>
                <a:t>Lấy</a:t>
              </a:r>
              <a:r>
                <a:rPr lang="en-US" sz="2400" i="1" dirty="0"/>
                <a:t> </a:t>
              </a:r>
              <a:r>
                <a:rPr lang="en-US" sz="2400" i="1" dirty="0" err="1"/>
                <a:t>bình</a:t>
              </a:r>
              <a:endParaRPr lang="en-US" sz="2400" i="1" dirty="0"/>
            </a:p>
          </p:txBody>
        </p:sp>
      </p:grpSp>
      <p:grpSp>
        <p:nvGrpSpPr>
          <p:cNvPr id="23" name="Group 22">
            <a:extLst>
              <a:ext uri="{FF2B5EF4-FFF2-40B4-BE49-F238E27FC236}">
                <a16:creationId xmlns:a16="http://schemas.microsoft.com/office/drawing/2014/main" xmlns="" id="{CE4F164F-E8AB-472E-B8D3-3E018FFDA670}"/>
              </a:ext>
            </a:extLst>
          </p:cNvPr>
          <p:cNvGrpSpPr/>
          <p:nvPr/>
        </p:nvGrpSpPr>
        <p:grpSpPr>
          <a:xfrm>
            <a:off x="4400163" y="2483849"/>
            <a:ext cx="2476890" cy="3179874"/>
            <a:chOff x="4000237" y="2751394"/>
            <a:chExt cx="2476890" cy="3179874"/>
          </a:xfrm>
        </p:grpSpPr>
        <p:pic>
          <p:nvPicPr>
            <p:cNvPr id="15" name="Picture 14">
              <a:extLst>
                <a:ext uri="{FF2B5EF4-FFF2-40B4-BE49-F238E27FC236}">
                  <a16:creationId xmlns:a16="http://schemas.microsoft.com/office/drawing/2014/main" xmlns="" id="{CA7BE9B6-114A-4E62-B35A-9CE7C7BB4DC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099639" y="2751394"/>
              <a:ext cx="2278086" cy="2718295"/>
            </a:xfrm>
            <a:prstGeom prst="rect">
              <a:avLst/>
            </a:prstGeom>
          </p:spPr>
        </p:pic>
        <p:sp>
          <p:nvSpPr>
            <p:cNvPr id="19" name="TextBox 18">
              <a:extLst>
                <a:ext uri="{FF2B5EF4-FFF2-40B4-BE49-F238E27FC236}">
                  <a16:creationId xmlns:a16="http://schemas.microsoft.com/office/drawing/2014/main" xmlns="" id="{EBE468CE-1419-4CF5-8312-0B9A7729AB14}"/>
                </a:ext>
              </a:extLst>
            </p:cNvPr>
            <p:cNvSpPr txBox="1"/>
            <p:nvPr/>
          </p:nvSpPr>
          <p:spPr>
            <a:xfrm>
              <a:off x="4000237" y="5469603"/>
              <a:ext cx="2476890" cy="461665"/>
            </a:xfrm>
            <a:prstGeom prst="rect">
              <a:avLst/>
            </a:prstGeom>
            <a:noFill/>
          </p:spPr>
          <p:txBody>
            <a:bodyPr wrap="square" rtlCol="0">
              <a:spAutoFit/>
            </a:bodyPr>
            <a:lstStyle/>
            <a:p>
              <a:pPr algn="ctr"/>
              <a:r>
                <a:rPr lang="en-US" sz="2400" i="1" dirty="0" err="1"/>
                <a:t>Hình</a:t>
              </a:r>
              <a:r>
                <a:rPr lang="en-US" sz="2400" i="1" dirty="0"/>
                <a:t> 1b. </a:t>
              </a:r>
              <a:r>
                <a:rPr lang="en-US" sz="2400" i="1" dirty="0" err="1"/>
                <a:t>Lấy</a:t>
              </a:r>
              <a:r>
                <a:rPr lang="en-US" sz="2400" i="1" dirty="0"/>
                <a:t> </a:t>
              </a:r>
              <a:r>
                <a:rPr lang="en-US" sz="2400" i="1" dirty="0" err="1"/>
                <a:t>nước</a:t>
              </a:r>
              <a:endParaRPr lang="en-US" sz="2400" i="1" dirty="0"/>
            </a:p>
          </p:txBody>
        </p:sp>
      </p:grpSp>
      <p:sp>
        <p:nvSpPr>
          <p:cNvPr id="20" name="TextBox 19">
            <a:extLst>
              <a:ext uri="{FF2B5EF4-FFF2-40B4-BE49-F238E27FC236}">
                <a16:creationId xmlns:a16="http://schemas.microsoft.com/office/drawing/2014/main" xmlns="" id="{3CF184AE-C087-4CD4-AA1F-D22DF246EC44}"/>
              </a:ext>
            </a:extLst>
          </p:cNvPr>
          <p:cNvSpPr txBox="1"/>
          <p:nvPr/>
        </p:nvSpPr>
        <p:spPr>
          <a:xfrm>
            <a:off x="4217437" y="5733628"/>
            <a:ext cx="3757126" cy="584775"/>
          </a:xfrm>
          <a:prstGeom prst="rect">
            <a:avLst/>
          </a:prstGeom>
          <a:noFill/>
        </p:spPr>
        <p:txBody>
          <a:bodyPr wrap="square" rtlCol="0">
            <a:spAutoFit/>
          </a:bodyPr>
          <a:lstStyle/>
          <a:p>
            <a:pPr algn="ctr"/>
            <a:r>
              <a:rPr lang="en-US" sz="3200" i="1" dirty="0" err="1"/>
              <a:t>Hình</a:t>
            </a:r>
            <a:r>
              <a:rPr lang="en-US" sz="3200" i="1" dirty="0"/>
              <a:t> 1. </a:t>
            </a:r>
            <a:r>
              <a:rPr lang="en-US" sz="3200" i="1" dirty="0" err="1"/>
              <a:t>Tưới</a:t>
            </a:r>
            <a:r>
              <a:rPr lang="en-US" sz="3200" i="1" dirty="0"/>
              <a:t> </a:t>
            </a:r>
            <a:r>
              <a:rPr lang="en-US" sz="3200" i="1" dirty="0" err="1"/>
              <a:t>cây</a:t>
            </a:r>
            <a:endParaRPr lang="en-US" sz="3200" i="1" dirty="0"/>
          </a:p>
        </p:txBody>
      </p:sp>
      <p:grpSp>
        <p:nvGrpSpPr>
          <p:cNvPr id="24" name="Group 23">
            <a:extLst>
              <a:ext uri="{FF2B5EF4-FFF2-40B4-BE49-F238E27FC236}">
                <a16:creationId xmlns:a16="http://schemas.microsoft.com/office/drawing/2014/main" xmlns="" id="{03DA07D3-9114-4FFB-8706-92D40E1DC46C}"/>
              </a:ext>
            </a:extLst>
          </p:cNvPr>
          <p:cNvGrpSpPr/>
          <p:nvPr/>
        </p:nvGrpSpPr>
        <p:grpSpPr>
          <a:xfrm>
            <a:off x="7483830" y="1620434"/>
            <a:ext cx="3892676" cy="4043289"/>
            <a:chOff x="7545638" y="1887979"/>
            <a:chExt cx="3892676" cy="4043289"/>
          </a:xfrm>
        </p:grpSpPr>
        <p:pic>
          <p:nvPicPr>
            <p:cNvPr id="17" name="Picture 16">
              <a:extLst>
                <a:ext uri="{FF2B5EF4-FFF2-40B4-BE49-F238E27FC236}">
                  <a16:creationId xmlns:a16="http://schemas.microsoft.com/office/drawing/2014/main" xmlns="" id="{B48E8E54-6A22-44FD-9474-417E2B6586A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87827" y="1887979"/>
              <a:ext cx="3208298" cy="3581710"/>
            </a:xfrm>
            <a:prstGeom prst="rect">
              <a:avLst/>
            </a:prstGeom>
          </p:spPr>
        </p:pic>
        <p:sp>
          <p:nvSpPr>
            <p:cNvPr id="21" name="TextBox 20">
              <a:extLst>
                <a:ext uri="{FF2B5EF4-FFF2-40B4-BE49-F238E27FC236}">
                  <a16:creationId xmlns:a16="http://schemas.microsoft.com/office/drawing/2014/main" xmlns="" id="{DBB0D524-55AD-4646-B01D-A4581EED6B46}"/>
                </a:ext>
              </a:extLst>
            </p:cNvPr>
            <p:cNvSpPr txBox="1"/>
            <p:nvPr/>
          </p:nvSpPr>
          <p:spPr>
            <a:xfrm>
              <a:off x="7545638" y="5469603"/>
              <a:ext cx="3892676" cy="461665"/>
            </a:xfrm>
            <a:prstGeom prst="rect">
              <a:avLst/>
            </a:prstGeom>
            <a:noFill/>
          </p:spPr>
          <p:txBody>
            <a:bodyPr wrap="square" rtlCol="0">
              <a:spAutoFit/>
            </a:bodyPr>
            <a:lstStyle/>
            <a:p>
              <a:pPr algn="ctr"/>
              <a:r>
                <a:rPr lang="en-US" sz="2400" i="1" dirty="0" err="1"/>
                <a:t>Hình</a:t>
              </a:r>
              <a:r>
                <a:rPr lang="en-US" sz="2400" i="1" dirty="0"/>
                <a:t> 1c. </a:t>
              </a:r>
              <a:r>
                <a:rPr lang="en-US" sz="2400" i="1" dirty="0" err="1"/>
                <a:t>Tưới</a:t>
              </a:r>
              <a:r>
                <a:rPr lang="en-US" sz="2400" i="1" dirty="0"/>
                <a:t> </a:t>
              </a:r>
              <a:r>
                <a:rPr lang="en-US" sz="2400" i="1" dirty="0" err="1"/>
                <a:t>nước</a:t>
              </a:r>
              <a:r>
                <a:rPr lang="en-US" sz="2400" i="1" dirty="0"/>
                <a:t> </a:t>
              </a:r>
              <a:r>
                <a:rPr lang="en-US" sz="2400" i="1" dirty="0" err="1"/>
                <a:t>cho</a:t>
              </a:r>
              <a:r>
                <a:rPr lang="en-US" sz="2400" i="1" dirty="0"/>
                <a:t> </a:t>
              </a:r>
              <a:r>
                <a:rPr lang="en-US" sz="2400" i="1" dirty="0" err="1"/>
                <a:t>cây</a:t>
              </a:r>
              <a:endParaRPr lang="en-US" sz="2400" i="1" dirty="0"/>
            </a:p>
          </p:txBody>
        </p:sp>
      </p:grpSp>
      <p:pic>
        <p:nvPicPr>
          <p:cNvPr id="26" name="Picture 25">
            <a:extLst>
              <a:ext uri="{FF2B5EF4-FFF2-40B4-BE49-F238E27FC236}">
                <a16:creationId xmlns:a16="http://schemas.microsoft.com/office/drawing/2014/main" xmlns="" id="{076CB9FF-CA70-4EFC-91D4-585E456837A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 y="143125"/>
            <a:ext cx="1128168" cy="900000"/>
          </a:xfrm>
          <a:prstGeom prst="rect">
            <a:avLst/>
          </a:prstGeom>
        </p:spPr>
      </p:pic>
    </p:spTree>
    <p:extLst>
      <p:ext uri="{BB962C8B-B14F-4D97-AF65-F5344CB8AC3E}">
        <p14:creationId xmlns:p14="http://schemas.microsoft.com/office/powerpoint/2010/main" val="13646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B029A5-FC38-4048-84A7-5E123B2EF877}"/>
              </a:ext>
            </a:extLst>
          </p:cNvPr>
          <p:cNvSpPr>
            <a:spLocks noGrp="1"/>
          </p:cNvSpPr>
          <p:nvPr>
            <p:ph type="title"/>
          </p:nvPr>
        </p:nvSpPr>
        <p:spPr>
          <a:xfrm>
            <a:off x="996256" y="359450"/>
            <a:ext cx="10357543" cy="900000"/>
          </a:xfrm>
        </p:spPr>
        <p:txBody>
          <a:bodyPr/>
          <a:lstStyle/>
          <a:p>
            <a:r>
              <a:rPr lang="en-US" b="1" dirty="0" err="1"/>
              <a:t>Công</a:t>
            </a:r>
            <a:r>
              <a:rPr lang="en-US" b="1" dirty="0"/>
              <a:t> </a:t>
            </a:r>
            <a:r>
              <a:rPr lang="en-US" b="1" dirty="0" err="1"/>
              <a:t>việc</a:t>
            </a:r>
            <a:r>
              <a:rPr lang="en-US" b="1" dirty="0"/>
              <a:t> </a:t>
            </a:r>
            <a:r>
              <a:rPr lang="en-US" b="1" dirty="0" err="1"/>
              <a:t>được</a:t>
            </a:r>
            <a:r>
              <a:rPr lang="en-US" b="1" dirty="0"/>
              <a:t> </a:t>
            </a:r>
            <a:r>
              <a:rPr lang="en-US" b="1" dirty="0" err="1"/>
              <a:t>thực</a:t>
            </a:r>
            <a:r>
              <a:rPr lang="en-US" b="1" dirty="0"/>
              <a:t> </a:t>
            </a:r>
            <a:r>
              <a:rPr lang="en-US" b="1" dirty="0" err="1"/>
              <a:t>hiện</a:t>
            </a:r>
            <a:r>
              <a:rPr lang="en-US" b="1" dirty="0"/>
              <a:t> </a:t>
            </a:r>
            <a:r>
              <a:rPr lang="en-US" b="1" dirty="0" err="1"/>
              <a:t>theo</a:t>
            </a:r>
            <a:r>
              <a:rPr lang="en-US" b="1" dirty="0"/>
              <a:t> </a:t>
            </a:r>
            <a:r>
              <a:rPr lang="en-US" b="1" dirty="0" err="1"/>
              <a:t>từng</a:t>
            </a:r>
            <a:r>
              <a:rPr lang="en-US" b="1" dirty="0"/>
              <a:t> </a:t>
            </a:r>
            <a:r>
              <a:rPr lang="en-US" b="1" dirty="0" err="1"/>
              <a:t>bước</a:t>
            </a:r>
            <a:endParaRPr lang="en-US" b="1" dirty="0"/>
          </a:p>
        </p:txBody>
      </p:sp>
      <p:sp>
        <p:nvSpPr>
          <p:cNvPr id="3" name="Content Placeholder 2">
            <a:extLst>
              <a:ext uri="{FF2B5EF4-FFF2-40B4-BE49-F238E27FC236}">
                <a16:creationId xmlns:a16="http://schemas.microsoft.com/office/drawing/2014/main" xmlns="" id="{2017A8DB-1E1D-4850-AA06-FBBC1A0A3709}"/>
              </a:ext>
            </a:extLst>
          </p:cNvPr>
          <p:cNvSpPr>
            <a:spLocks noGrp="1"/>
          </p:cNvSpPr>
          <p:nvPr>
            <p:ph idx="1"/>
          </p:nvPr>
        </p:nvSpPr>
        <p:spPr>
          <a:xfrm>
            <a:off x="838200" y="1312152"/>
            <a:ext cx="10515600" cy="1459244"/>
          </a:xfrm>
        </p:spPr>
        <p:txBody>
          <a:bodyPr/>
          <a:lstStyle/>
          <a:p>
            <a:pPr marL="0" indent="0">
              <a:buNone/>
            </a:pPr>
            <a:r>
              <a:rPr lang="en-US" dirty="0"/>
              <a:t>	Ở </a:t>
            </a:r>
            <a:r>
              <a:rPr lang="en-US" dirty="0" err="1"/>
              <a:t>Hình</a:t>
            </a:r>
            <a:r>
              <a:rPr lang="en-US" dirty="0"/>
              <a:t> 1, </a:t>
            </a:r>
            <a:r>
              <a:rPr lang="en-US" dirty="0" err="1"/>
              <a:t>bạn</a:t>
            </a:r>
            <a:r>
              <a:rPr lang="en-US" dirty="0"/>
              <a:t> </a:t>
            </a:r>
            <a:r>
              <a:rPr lang="en-US" dirty="0" err="1"/>
              <a:t>thực</a:t>
            </a:r>
            <a:r>
              <a:rPr lang="en-US" dirty="0"/>
              <a:t> </a:t>
            </a:r>
            <a:r>
              <a:rPr lang="en-US" dirty="0" err="1"/>
              <a:t>hiện</a:t>
            </a:r>
            <a:r>
              <a:rPr lang="en-US" dirty="0"/>
              <a:t> </a:t>
            </a:r>
            <a:r>
              <a:rPr lang="en-US" dirty="0" err="1"/>
              <a:t>công</a:t>
            </a:r>
            <a:r>
              <a:rPr lang="en-US" dirty="0"/>
              <a:t> </a:t>
            </a:r>
            <a:r>
              <a:rPr lang="en-US" dirty="0" err="1"/>
              <a:t>việc</a:t>
            </a:r>
            <a:r>
              <a:rPr lang="en-US" dirty="0"/>
              <a:t> </a:t>
            </a:r>
            <a:r>
              <a:rPr lang="en-US" dirty="0" err="1"/>
              <a:t>tưới</a:t>
            </a:r>
            <a:r>
              <a:rPr lang="en-US" dirty="0"/>
              <a:t> </a:t>
            </a:r>
            <a:r>
              <a:rPr lang="en-US" dirty="0" err="1"/>
              <a:t>cây</a:t>
            </a:r>
            <a:r>
              <a:rPr lang="en-US" dirty="0"/>
              <a:t>. </a:t>
            </a:r>
            <a:r>
              <a:rPr lang="en-US" dirty="0" err="1"/>
              <a:t>Để</a:t>
            </a:r>
            <a:r>
              <a:rPr lang="en-US" dirty="0"/>
              <a:t> </a:t>
            </a:r>
            <a:r>
              <a:rPr lang="en-US" dirty="0" err="1"/>
              <a:t>tưới</a:t>
            </a:r>
            <a:r>
              <a:rPr lang="en-US" dirty="0"/>
              <a:t> </a:t>
            </a:r>
            <a:r>
              <a:rPr lang="en-US" dirty="0" err="1"/>
              <a:t>cây</a:t>
            </a:r>
            <a:r>
              <a:rPr lang="en-US" dirty="0"/>
              <a:t> </a:t>
            </a:r>
            <a:r>
              <a:rPr lang="en-US" dirty="0" err="1"/>
              <a:t>bạn</a:t>
            </a:r>
            <a:r>
              <a:rPr lang="en-US" dirty="0"/>
              <a:t> </a:t>
            </a:r>
            <a:r>
              <a:rPr lang="en-US" dirty="0" err="1"/>
              <a:t>thực</a:t>
            </a:r>
            <a:r>
              <a:rPr lang="en-US" dirty="0"/>
              <a:t> </a:t>
            </a:r>
            <a:r>
              <a:rPr lang="en-US" dirty="0" err="1"/>
              <a:t>hiện</a:t>
            </a:r>
            <a:r>
              <a:rPr lang="en-US" dirty="0"/>
              <a:t> </a:t>
            </a:r>
            <a:r>
              <a:rPr lang="en-US" dirty="0" err="1"/>
              <a:t>ba</a:t>
            </a:r>
            <a:r>
              <a:rPr lang="en-US" dirty="0"/>
              <a:t> </a:t>
            </a:r>
            <a:r>
              <a:rPr lang="en-US" dirty="0" err="1"/>
              <a:t>bước</a:t>
            </a:r>
            <a:r>
              <a:rPr lang="en-US" dirty="0"/>
              <a:t>, </a:t>
            </a:r>
            <a:r>
              <a:rPr lang="en-US" dirty="0" err="1"/>
              <a:t>mỗi</a:t>
            </a:r>
            <a:r>
              <a:rPr lang="en-US" dirty="0"/>
              <a:t> </a:t>
            </a:r>
            <a:r>
              <a:rPr lang="en-US" dirty="0" err="1"/>
              <a:t>bước</a:t>
            </a:r>
            <a:r>
              <a:rPr lang="en-US" dirty="0"/>
              <a:t> </a:t>
            </a:r>
            <a:r>
              <a:rPr lang="en-US" dirty="0" err="1"/>
              <a:t>là</a:t>
            </a:r>
            <a:r>
              <a:rPr lang="en-US" dirty="0"/>
              <a:t> </a:t>
            </a:r>
            <a:r>
              <a:rPr lang="en-US" dirty="0" err="1"/>
              <a:t>một</a:t>
            </a:r>
            <a:r>
              <a:rPr lang="en-US" dirty="0"/>
              <a:t> </a:t>
            </a:r>
            <a:r>
              <a:rPr lang="en-US" dirty="0" err="1"/>
              <a:t>việc</a:t>
            </a:r>
            <a:r>
              <a:rPr lang="en-US" dirty="0"/>
              <a:t> </a:t>
            </a:r>
            <a:r>
              <a:rPr lang="en-US" dirty="0" err="1"/>
              <a:t>nhỏ</a:t>
            </a:r>
            <a:r>
              <a:rPr lang="en-US" dirty="0"/>
              <a:t> </a:t>
            </a:r>
            <a:r>
              <a:rPr lang="en-US" dirty="0" err="1"/>
              <a:t>hơn</a:t>
            </a:r>
            <a:r>
              <a:rPr lang="en-US" dirty="0"/>
              <a:t> </a:t>
            </a:r>
            <a:r>
              <a:rPr lang="en-US" dirty="0" err="1"/>
              <a:t>và</a:t>
            </a:r>
            <a:r>
              <a:rPr lang="en-US" dirty="0"/>
              <a:t> </a:t>
            </a:r>
            <a:r>
              <a:rPr lang="en-US" dirty="0" err="1"/>
              <a:t>thứ</a:t>
            </a:r>
            <a:r>
              <a:rPr lang="en-US" dirty="0"/>
              <a:t> </a:t>
            </a:r>
            <a:r>
              <a:rPr lang="en-US" dirty="0" err="1"/>
              <a:t>tự</a:t>
            </a:r>
            <a:r>
              <a:rPr lang="en-US" dirty="0"/>
              <a:t> </a:t>
            </a:r>
            <a:r>
              <a:rPr lang="en-US" dirty="0" err="1"/>
              <a:t>thực</a:t>
            </a:r>
            <a:r>
              <a:rPr lang="en-US" dirty="0"/>
              <a:t> </a:t>
            </a:r>
            <a:r>
              <a:rPr lang="en-US" dirty="0" err="1"/>
              <a:t>hiện</a:t>
            </a:r>
            <a:r>
              <a:rPr lang="en-US" dirty="0"/>
              <a:t> </a:t>
            </a:r>
            <a:r>
              <a:rPr lang="en-US" dirty="0" err="1"/>
              <a:t>lần</a:t>
            </a:r>
            <a:r>
              <a:rPr lang="en-US" dirty="0"/>
              <a:t> </a:t>
            </a:r>
            <a:r>
              <a:rPr lang="en-US" dirty="0" err="1"/>
              <a:t>lượt</a:t>
            </a:r>
            <a:r>
              <a:rPr lang="en-US" dirty="0"/>
              <a:t> </a:t>
            </a:r>
            <a:r>
              <a:rPr lang="en-US" dirty="0" err="1"/>
              <a:t>là</a:t>
            </a:r>
            <a:r>
              <a:rPr lang="en-US" dirty="0"/>
              <a:t>: </a:t>
            </a:r>
            <a:r>
              <a:rPr lang="en-US" dirty="0" err="1"/>
              <a:t>Lấy</a:t>
            </a:r>
            <a:r>
              <a:rPr lang="en-US" dirty="0"/>
              <a:t> </a:t>
            </a:r>
            <a:r>
              <a:rPr lang="en-US" dirty="0" err="1"/>
              <a:t>bình</a:t>
            </a:r>
            <a:r>
              <a:rPr lang="en-US" dirty="0"/>
              <a:t>, </a:t>
            </a:r>
            <a:r>
              <a:rPr lang="en-US" dirty="0" err="1"/>
              <a:t>lấy</a:t>
            </a:r>
            <a:r>
              <a:rPr lang="en-US" dirty="0"/>
              <a:t> </a:t>
            </a:r>
            <a:r>
              <a:rPr lang="en-US" dirty="0" err="1"/>
              <a:t>nước</a:t>
            </a:r>
            <a:r>
              <a:rPr lang="en-US" dirty="0"/>
              <a:t>, </a:t>
            </a:r>
            <a:r>
              <a:rPr lang="en-US" dirty="0" err="1"/>
              <a:t>tưới</a:t>
            </a:r>
            <a:r>
              <a:rPr lang="en-US" dirty="0"/>
              <a:t> </a:t>
            </a:r>
            <a:r>
              <a:rPr lang="en-US" dirty="0" err="1"/>
              <a:t>nước</a:t>
            </a:r>
            <a:r>
              <a:rPr lang="en-US" dirty="0"/>
              <a:t> </a:t>
            </a:r>
            <a:r>
              <a:rPr lang="en-US" dirty="0" err="1"/>
              <a:t>cho</a:t>
            </a:r>
            <a:r>
              <a:rPr lang="en-US" dirty="0"/>
              <a:t> </a:t>
            </a:r>
            <a:r>
              <a:rPr lang="en-US" dirty="0" err="1"/>
              <a:t>cây</a:t>
            </a:r>
            <a:r>
              <a:rPr lang="en-US" dirty="0"/>
              <a:t>.</a:t>
            </a:r>
          </a:p>
        </p:txBody>
      </p:sp>
      <p:pic>
        <p:nvPicPr>
          <p:cNvPr id="5" name="Picture 4">
            <a:extLst>
              <a:ext uri="{FF2B5EF4-FFF2-40B4-BE49-F238E27FC236}">
                <a16:creationId xmlns:a16="http://schemas.microsoft.com/office/drawing/2014/main" xmlns="" id="{C08B20BF-AB5B-48DB-9E30-F4E3D1FACC2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359449"/>
            <a:ext cx="996257" cy="900000"/>
          </a:xfrm>
          <a:prstGeom prst="rect">
            <a:avLst/>
          </a:prstGeom>
        </p:spPr>
      </p:pic>
      <p:pic>
        <p:nvPicPr>
          <p:cNvPr id="7" name="Picture 6">
            <a:extLst>
              <a:ext uri="{FF2B5EF4-FFF2-40B4-BE49-F238E27FC236}">
                <a16:creationId xmlns:a16="http://schemas.microsoft.com/office/drawing/2014/main" xmlns="" id="{D4B2763E-CB2D-46E7-86A2-C8527928E4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6257" y="1214836"/>
            <a:ext cx="687672" cy="576000"/>
          </a:xfrm>
          <a:prstGeom prst="rect">
            <a:avLst/>
          </a:prstGeom>
        </p:spPr>
      </p:pic>
      <p:grpSp>
        <p:nvGrpSpPr>
          <p:cNvPr id="8" name="Group 7">
            <a:extLst>
              <a:ext uri="{FF2B5EF4-FFF2-40B4-BE49-F238E27FC236}">
                <a16:creationId xmlns:a16="http://schemas.microsoft.com/office/drawing/2014/main" xmlns="" id="{AC7572CB-238B-43B4-A6D7-797D8146E370}"/>
              </a:ext>
            </a:extLst>
          </p:cNvPr>
          <p:cNvGrpSpPr/>
          <p:nvPr/>
        </p:nvGrpSpPr>
        <p:grpSpPr>
          <a:xfrm>
            <a:off x="996257" y="3574871"/>
            <a:ext cx="2387576" cy="2068293"/>
            <a:chOff x="228516" y="3528667"/>
            <a:chExt cx="2884383" cy="2498664"/>
          </a:xfrm>
        </p:grpSpPr>
        <p:pic>
          <p:nvPicPr>
            <p:cNvPr id="9" name="Picture 8">
              <a:extLst>
                <a:ext uri="{FF2B5EF4-FFF2-40B4-BE49-F238E27FC236}">
                  <a16:creationId xmlns:a16="http://schemas.microsoft.com/office/drawing/2014/main" xmlns="" id="{D92C0192-AFB8-4371-A9DD-A80CBE1299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1664" y="3528667"/>
              <a:ext cx="2278086" cy="1941022"/>
            </a:xfrm>
            <a:prstGeom prst="rect">
              <a:avLst/>
            </a:prstGeom>
          </p:spPr>
        </p:pic>
        <p:sp>
          <p:nvSpPr>
            <p:cNvPr id="10" name="TextBox 9">
              <a:extLst>
                <a:ext uri="{FF2B5EF4-FFF2-40B4-BE49-F238E27FC236}">
                  <a16:creationId xmlns:a16="http://schemas.microsoft.com/office/drawing/2014/main" xmlns="" id="{B98D1D45-794D-4F1E-9E93-410B43B2E8BE}"/>
                </a:ext>
              </a:extLst>
            </p:cNvPr>
            <p:cNvSpPr txBox="1"/>
            <p:nvPr/>
          </p:nvSpPr>
          <p:spPr>
            <a:xfrm>
              <a:off x="228516" y="5469603"/>
              <a:ext cx="2884383" cy="557728"/>
            </a:xfrm>
            <a:prstGeom prst="rect">
              <a:avLst/>
            </a:prstGeom>
            <a:noFill/>
          </p:spPr>
          <p:txBody>
            <a:bodyPr wrap="square" rtlCol="0">
              <a:spAutoFit/>
            </a:bodyPr>
            <a:lstStyle/>
            <a:p>
              <a:pPr algn="ctr"/>
              <a:r>
                <a:rPr lang="en-US" sz="2400" i="1" dirty="0" err="1"/>
                <a:t>Hình</a:t>
              </a:r>
              <a:r>
                <a:rPr lang="en-US" sz="2400" i="1" dirty="0"/>
                <a:t> 1a. </a:t>
              </a:r>
              <a:r>
                <a:rPr lang="en-US" sz="2400" i="1" dirty="0" err="1"/>
                <a:t>Lấy</a:t>
              </a:r>
              <a:r>
                <a:rPr lang="en-US" sz="2400" i="1" dirty="0"/>
                <a:t> </a:t>
              </a:r>
              <a:r>
                <a:rPr lang="en-US" sz="2400" i="1" dirty="0" err="1"/>
                <a:t>bình</a:t>
              </a:r>
              <a:endParaRPr lang="en-US" sz="2400" i="1" dirty="0"/>
            </a:p>
          </p:txBody>
        </p:sp>
      </p:grpSp>
      <p:grpSp>
        <p:nvGrpSpPr>
          <p:cNvPr id="11" name="Group 10">
            <a:extLst>
              <a:ext uri="{FF2B5EF4-FFF2-40B4-BE49-F238E27FC236}">
                <a16:creationId xmlns:a16="http://schemas.microsoft.com/office/drawing/2014/main" xmlns="" id="{0C34BE1D-29AD-44FD-BBE6-B4ED80CD0080}"/>
              </a:ext>
            </a:extLst>
          </p:cNvPr>
          <p:cNvGrpSpPr/>
          <p:nvPr/>
        </p:nvGrpSpPr>
        <p:grpSpPr>
          <a:xfrm>
            <a:off x="4194731" y="2931475"/>
            <a:ext cx="2842342" cy="2711689"/>
            <a:chOff x="3521794" y="2751394"/>
            <a:chExt cx="3433776" cy="3275937"/>
          </a:xfrm>
        </p:grpSpPr>
        <p:pic>
          <p:nvPicPr>
            <p:cNvPr id="12" name="Picture 11">
              <a:extLst>
                <a:ext uri="{FF2B5EF4-FFF2-40B4-BE49-F238E27FC236}">
                  <a16:creationId xmlns:a16="http://schemas.microsoft.com/office/drawing/2014/main" xmlns="" id="{E5A6F49E-8986-4A05-8659-8BEBDD50116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99639" y="2751394"/>
              <a:ext cx="2278086" cy="2718295"/>
            </a:xfrm>
            <a:prstGeom prst="rect">
              <a:avLst/>
            </a:prstGeom>
          </p:spPr>
        </p:pic>
        <p:sp>
          <p:nvSpPr>
            <p:cNvPr id="13" name="TextBox 12">
              <a:extLst>
                <a:ext uri="{FF2B5EF4-FFF2-40B4-BE49-F238E27FC236}">
                  <a16:creationId xmlns:a16="http://schemas.microsoft.com/office/drawing/2014/main" xmlns="" id="{B9BE547F-B6AC-4BE1-AAE7-E3FBBB6A532B}"/>
                </a:ext>
              </a:extLst>
            </p:cNvPr>
            <p:cNvSpPr txBox="1"/>
            <p:nvPr/>
          </p:nvSpPr>
          <p:spPr>
            <a:xfrm>
              <a:off x="3521794" y="5469603"/>
              <a:ext cx="3433776" cy="557728"/>
            </a:xfrm>
            <a:prstGeom prst="rect">
              <a:avLst/>
            </a:prstGeom>
            <a:noFill/>
          </p:spPr>
          <p:txBody>
            <a:bodyPr wrap="square" rtlCol="0">
              <a:spAutoFit/>
            </a:bodyPr>
            <a:lstStyle/>
            <a:p>
              <a:pPr algn="ctr"/>
              <a:r>
                <a:rPr lang="en-US" sz="2400" i="1" dirty="0" err="1"/>
                <a:t>Hình</a:t>
              </a:r>
              <a:r>
                <a:rPr lang="en-US" sz="2400" i="1" dirty="0"/>
                <a:t> 1b. </a:t>
              </a:r>
              <a:r>
                <a:rPr lang="en-US" sz="2400" i="1" dirty="0" err="1"/>
                <a:t>Lấy</a:t>
              </a:r>
              <a:r>
                <a:rPr lang="en-US" sz="2400" i="1" dirty="0"/>
                <a:t> </a:t>
              </a:r>
              <a:r>
                <a:rPr lang="en-US" sz="2400" i="1" dirty="0" err="1"/>
                <a:t>nước</a:t>
              </a:r>
              <a:endParaRPr lang="en-US" sz="2400" i="1" dirty="0"/>
            </a:p>
          </p:txBody>
        </p:sp>
      </p:grpSp>
      <p:sp>
        <p:nvSpPr>
          <p:cNvPr id="14" name="TextBox 13">
            <a:extLst>
              <a:ext uri="{FF2B5EF4-FFF2-40B4-BE49-F238E27FC236}">
                <a16:creationId xmlns:a16="http://schemas.microsoft.com/office/drawing/2014/main" xmlns="" id="{A27AD088-0911-4AE6-85A5-CFD48B64205D}"/>
              </a:ext>
            </a:extLst>
          </p:cNvPr>
          <p:cNvSpPr txBox="1"/>
          <p:nvPr/>
        </p:nvSpPr>
        <p:spPr>
          <a:xfrm>
            <a:off x="3868159" y="5710847"/>
            <a:ext cx="3757126" cy="584775"/>
          </a:xfrm>
          <a:prstGeom prst="rect">
            <a:avLst/>
          </a:prstGeom>
          <a:noFill/>
        </p:spPr>
        <p:txBody>
          <a:bodyPr wrap="square" rtlCol="0">
            <a:spAutoFit/>
          </a:bodyPr>
          <a:lstStyle/>
          <a:p>
            <a:pPr algn="ctr"/>
            <a:r>
              <a:rPr lang="en-US" sz="3200" i="1" dirty="0" err="1"/>
              <a:t>Hình</a:t>
            </a:r>
            <a:r>
              <a:rPr lang="en-US" sz="3200" i="1" dirty="0"/>
              <a:t> 1. </a:t>
            </a:r>
            <a:r>
              <a:rPr lang="en-US" sz="3200" i="1" dirty="0" err="1"/>
              <a:t>Tưới</a:t>
            </a:r>
            <a:r>
              <a:rPr lang="en-US" sz="3200" i="1" dirty="0"/>
              <a:t> </a:t>
            </a:r>
            <a:r>
              <a:rPr lang="en-US" sz="3200" i="1" dirty="0" err="1"/>
              <a:t>cây</a:t>
            </a:r>
            <a:endParaRPr lang="en-US" sz="3200" i="1" dirty="0"/>
          </a:p>
        </p:txBody>
      </p:sp>
      <p:grpSp>
        <p:nvGrpSpPr>
          <p:cNvPr id="15" name="Group 14">
            <a:extLst>
              <a:ext uri="{FF2B5EF4-FFF2-40B4-BE49-F238E27FC236}">
                <a16:creationId xmlns:a16="http://schemas.microsoft.com/office/drawing/2014/main" xmlns="" id="{68A5B099-BE48-4901-9451-B47930794D18}"/>
              </a:ext>
            </a:extLst>
          </p:cNvPr>
          <p:cNvGrpSpPr/>
          <p:nvPr/>
        </p:nvGrpSpPr>
        <p:grpSpPr>
          <a:xfrm>
            <a:off x="7371184" y="2216775"/>
            <a:ext cx="4072556" cy="3426389"/>
            <a:chOff x="7031990" y="1887979"/>
            <a:chExt cx="4919971" cy="4139352"/>
          </a:xfrm>
        </p:grpSpPr>
        <p:pic>
          <p:nvPicPr>
            <p:cNvPr id="16" name="Picture 15">
              <a:extLst>
                <a:ext uri="{FF2B5EF4-FFF2-40B4-BE49-F238E27FC236}">
                  <a16:creationId xmlns:a16="http://schemas.microsoft.com/office/drawing/2014/main" xmlns="" id="{F116FAC8-04A3-4181-825C-CB5B631397C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87827" y="1887979"/>
              <a:ext cx="3208298" cy="3581710"/>
            </a:xfrm>
            <a:prstGeom prst="rect">
              <a:avLst/>
            </a:prstGeom>
          </p:spPr>
        </p:pic>
        <p:sp>
          <p:nvSpPr>
            <p:cNvPr id="17" name="TextBox 16">
              <a:extLst>
                <a:ext uri="{FF2B5EF4-FFF2-40B4-BE49-F238E27FC236}">
                  <a16:creationId xmlns:a16="http://schemas.microsoft.com/office/drawing/2014/main" xmlns="" id="{E1F1789A-A403-4C8E-A7B2-E8C53F1B86E9}"/>
                </a:ext>
              </a:extLst>
            </p:cNvPr>
            <p:cNvSpPr txBox="1"/>
            <p:nvPr/>
          </p:nvSpPr>
          <p:spPr>
            <a:xfrm>
              <a:off x="7031990" y="5469603"/>
              <a:ext cx="4919971" cy="557728"/>
            </a:xfrm>
            <a:prstGeom prst="rect">
              <a:avLst/>
            </a:prstGeom>
            <a:noFill/>
          </p:spPr>
          <p:txBody>
            <a:bodyPr wrap="square" rtlCol="0">
              <a:spAutoFit/>
            </a:bodyPr>
            <a:lstStyle/>
            <a:p>
              <a:pPr algn="ctr"/>
              <a:r>
                <a:rPr lang="en-US" sz="2400" i="1" dirty="0" err="1"/>
                <a:t>Hình</a:t>
              </a:r>
              <a:r>
                <a:rPr lang="en-US" sz="2400" i="1" dirty="0"/>
                <a:t> 1c. </a:t>
              </a:r>
              <a:r>
                <a:rPr lang="en-US" sz="2400" i="1" dirty="0" err="1"/>
                <a:t>Tưới</a:t>
              </a:r>
              <a:r>
                <a:rPr lang="en-US" sz="2400" i="1" dirty="0"/>
                <a:t> </a:t>
              </a:r>
              <a:r>
                <a:rPr lang="en-US" sz="2400" i="1" dirty="0" err="1"/>
                <a:t>nước</a:t>
              </a:r>
              <a:r>
                <a:rPr lang="en-US" sz="2400" i="1" dirty="0"/>
                <a:t> </a:t>
              </a:r>
              <a:r>
                <a:rPr lang="en-US" sz="2400" i="1" dirty="0" err="1"/>
                <a:t>cho</a:t>
              </a:r>
              <a:r>
                <a:rPr lang="en-US" sz="2400" i="1" dirty="0"/>
                <a:t> </a:t>
              </a:r>
              <a:r>
                <a:rPr lang="en-US" sz="2400" i="1" dirty="0" err="1"/>
                <a:t>cây</a:t>
              </a:r>
              <a:endParaRPr lang="en-US" sz="2400" i="1" dirty="0"/>
            </a:p>
          </p:txBody>
        </p:sp>
      </p:grpSp>
    </p:spTree>
    <p:extLst>
      <p:ext uri="{BB962C8B-B14F-4D97-AF65-F5344CB8AC3E}">
        <p14:creationId xmlns:p14="http://schemas.microsoft.com/office/powerpoint/2010/main" val="112793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3869E7A-0463-45A7-8D07-C124052CF206}"/>
              </a:ext>
            </a:extLst>
          </p:cNvPr>
          <p:cNvSpPr>
            <a:spLocks noGrp="1"/>
          </p:cNvSpPr>
          <p:nvPr>
            <p:ph type="title"/>
          </p:nvPr>
        </p:nvSpPr>
        <p:spPr>
          <a:xfrm>
            <a:off x="996256" y="441880"/>
            <a:ext cx="10357543" cy="735140"/>
          </a:xfrm>
        </p:spPr>
        <p:txBody>
          <a:bodyPr/>
          <a:lstStyle/>
          <a:p>
            <a:r>
              <a:rPr lang="en-US" b="1" dirty="0" err="1"/>
              <a:t>Công</a:t>
            </a:r>
            <a:r>
              <a:rPr lang="en-US" b="1" dirty="0"/>
              <a:t> </a:t>
            </a:r>
            <a:r>
              <a:rPr lang="en-US" b="1" dirty="0" err="1"/>
              <a:t>việc</a:t>
            </a:r>
            <a:r>
              <a:rPr lang="en-US" b="1" dirty="0"/>
              <a:t> </a:t>
            </a:r>
            <a:r>
              <a:rPr lang="en-US" b="1" dirty="0" err="1"/>
              <a:t>được</a:t>
            </a:r>
            <a:r>
              <a:rPr lang="en-US" b="1" dirty="0"/>
              <a:t> </a:t>
            </a:r>
            <a:r>
              <a:rPr lang="en-US" b="1" dirty="0" err="1"/>
              <a:t>thực</a:t>
            </a:r>
            <a:r>
              <a:rPr lang="en-US" b="1" dirty="0"/>
              <a:t> </a:t>
            </a:r>
            <a:r>
              <a:rPr lang="en-US" b="1" dirty="0" err="1"/>
              <a:t>hiện</a:t>
            </a:r>
            <a:r>
              <a:rPr lang="en-US" b="1" dirty="0"/>
              <a:t> </a:t>
            </a:r>
            <a:r>
              <a:rPr lang="en-US" b="1" dirty="0" err="1"/>
              <a:t>theo</a:t>
            </a:r>
            <a:r>
              <a:rPr lang="en-US" b="1" dirty="0"/>
              <a:t> </a:t>
            </a:r>
            <a:r>
              <a:rPr lang="en-US" b="1" dirty="0" err="1"/>
              <a:t>từng</a:t>
            </a:r>
            <a:r>
              <a:rPr lang="en-US" b="1" dirty="0"/>
              <a:t> </a:t>
            </a:r>
            <a:r>
              <a:rPr lang="en-US" b="1" dirty="0" err="1"/>
              <a:t>bước</a:t>
            </a:r>
            <a:endParaRPr lang="en-US" b="1" dirty="0"/>
          </a:p>
        </p:txBody>
      </p:sp>
      <p:pic>
        <p:nvPicPr>
          <p:cNvPr id="5" name="Picture 4">
            <a:extLst>
              <a:ext uri="{FF2B5EF4-FFF2-40B4-BE49-F238E27FC236}">
                <a16:creationId xmlns:a16="http://schemas.microsoft.com/office/drawing/2014/main" xmlns="" id="{BBB2C7BA-660D-4D65-AB20-F8D724654B6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359449"/>
            <a:ext cx="996257" cy="900000"/>
          </a:xfrm>
          <a:prstGeom prst="rect">
            <a:avLst/>
          </a:prstGeom>
        </p:spPr>
      </p:pic>
      <p:sp>
        <p:nvSpPr>
          <p:cNvPr id="6" name="Content Placeholder 2">
            <a:extLst>
              <a:ext uri="{FF2B5EF4-FFF2-40B4-BE49-F238E27FC236}">
                <a16:creationId xmlns:a16="http://schemas.microsoft.com/office/drawing/2014/main" xmlns="" id="{E9990799-F2AF-404E-BDF8-66B4D7CD6475}"/>
              </a:ext>
            </a:extLst>
          </p:cNvPr>
          <p:cNvSpPr>
            <a:spLocks noGrp="1"/>
          </p:cNvSpPr>
          <p:nvPr>
            <p:ph idx="1"/>
          </p:nvPr>
        </p:nvSpPr>
        <p:spPr>
          <a:xfrm>
            <a:off x="838200" y="1094603"/>
            <a:ext cx="10515600" cy="1459244"/>
          </a:xfrm>
        </p:spPr>
        <p:txBody>
          <a:bodyPr/>
          <a:lstStyle/>
          <a:p>
            <a:pPr marL="0" indent="0">
              <a:buNone/>
            </a:pPr>
            <a:r>
              <a:rPr lang="en-US" dirty="0"/>
              <a:t>	</a:t>
            </a:r>
            <a:r>
              <a:rPr lang="en-US" dirty="0" err="1"/>
              <a:t>Đọc</a:t>
            </a:r>
            <a:r>
              <a:rPr lang="en-US" dirty="0"/>
              <a:t> </a:t>
            </a:r>
            <a:r>
              <a:rPr lang="en-US" dirty="0" err="1"/>
              <a:t>truyện</a:t>
            </a:r>
            <a:r>
              <a:rPr lang="en-US" dirty="0"/>
              <a:t> </a:t>
            </a:r>
            <a:r>
              <a:rPr lang="en-US" dirty="0" err="1"/>
              <a:t>cổ</a:t>
            </a:r>
            <a:r>
              <a:rPr lang="en-US" dirty="0"/>
              <a:t> </a:t>
            </a:r>
            <a:r>
              <a:rPr lang="en-US" dirty="0" err="1"/>
              <a:t>tích</a:t>
            </a:r>
            <a:r>
              <a:rPr lang="en-US" dirty="0"/>
              <a:t> </a:t>
            </a:r>
            <a:r>
              <a:rPr lang="en-US" dirty="0" err="1"/>
              <a:t>trên</a:t>
            </a:r>
            <a:r>
              <a:rPr lang="en-US" dirty="0"/>
              <a:t> </a:t>
            </a:r>
            <a:r>
              <a:rPr lang="en-US" dirty="0" err="1"/>
              <a:t>trang</a:t>
            </a:r>
            <a:r>
              <a:rPr lang="en-US" dirty="0"/>
              <a:t> </a:t>
            </a:r>
            <a:r>
              <a:rPr lang="en-US" dirty="0">
                <a:solidFill>
                  <a:srgbClr val="0070C0"/>
                </a:solidFill>
              </a:rPr>
              <a:t>truyencotich.vn</a:t>
            </a:r>
            <a:r>
              <a:rPr lang="en-US" dirty="0"/>
              <a:t> </a:t>
            </a:r>
            <a:r>
              <a:rPr lang="en-US" dirty="0" err="1"/>
              <a:t>là</a:t>
            </a:r>
            <a:r>
              <a:rPr lang="en-US" dirty="0"/>
              <a:t> </a:t>
            </a:r>
            <a:r>
              <a:rPr lang="en-US" dirty="0" err="1"/>
              <a:t>một</a:t>
            </a:r>
            <a:r>
              <a:rPr lang="en-US" dirty="0"/>
              <a:t> </a:t>
            </a:r>
            <a:r>
              <a:rPr lang="en-US" dirty="0" err="1"/>
              <a:t>công</a:t>
            </a:r>
            <a:r>
              <a:rPr lang="en-US" dirty="0"/>
              <a:t> </a:t>
            </a:r>
            <a:r>
              <a:rPr lang="en-US" dirty="0" err="1"/>
              <a:t>việc</a:t>
            </a:r>
            <a:r>
              <a:rPr lang="en-US" dirty="0"/>
              <a:t>. </a:t>
            </a:r>
            <a:r>
              <a:rPr lang="en-US" dirty="0" err="1"/>
              <a:t>Công</a:t>
            </a:r>
            <a:r>
              <a:rPr lang="en-US" dirty="0"/>
              <a:t> </a:t>
            </a:r>
            <a:r>
              <a:rPr lang="en-US" dirty="0" err="1"/>
              <a:t>việc</a:t>
            </a:r>
            <a:r>
              <a:rPr lang="en-US" dirty="0"/>
              <a:t> </a:t>
            </a:r>
            <a:r>
              <a:rPr lang="en-US" dirty="0" err="1"/>
              <a:t>gồm</a:t>
            </a:r>
            <a:r>
              <a:rPr lang="en-US" dirty="0"/>
              <a:t> </a:t>
            </a:r>
            <a:r>
              <a:rPr lang="en-US" dirty="0" err="1"/>
              <a:t>các</a:t>
            </a:r>
            <a:r>
              <a:rPr lang="en-US" dirty="0"/>
              <a:t> </a:t>
            </a:r>
            <a:r>
              <a:rPr lang="en-US" dirty="0" err="1"/>
              <a:t>việc</a:t>
            </a:r>
            <a:r>
              <a:rPr lang="en-US" dirty="0"/>
              <a:t> </a:t>
            </a:r>
            <a:r>
              <a:rPr lang="en-US" dirty="0" err="1"/>
              <a:t>nhỏ</a:t>
            </a:r>
            <a:r>
              <a:rPr lang="en-US" dirty="0"/>
              <a:t> </a:t>
            </a:r>
            <a:r>
              <a:rPr lang="en-US" dirty="0" err="1"/>
              <a:t>hơn</a:t>
            </a:r>
            <a:r>
              <a:rPr lang="en-US" dirty="0"/>
              <a:t> </a:t>
            </a:r>
            <a:r>
              <a:rPr lang="en-US" dirty="0" err="1"/>
              <a:t>như</a:t>
            </a:r>
            <a:r>
              <a:rPr lang="en-US" dirty="0"/>
              <a:t> </a:t>
            </a:r>
            <a:r>
              <a:rPr lang="en-US" dirty="0" err="1"/>
              <a:t>Hình</a:t>
            </a:r>
            <a:r>
              <a:rPr lang="en-US" dirty="0"/>
              <a:t> 2. </a:t>
            </a:r>
            <a:r>
              <a:rPr lang="en-US" dirty="0" err="1"/>
              <a:t>Em</a:t>
            </a:r>
            <a:r>
              <a:rPr lang="en-US" dirty="0"/>
              <a:t> </a:t>
            </a:r>
            <a:r>
              <a:rPr lang="en-US" dirty="0" err="1"/>
              <a:t>hãy</a:t>
            </a:r>
            <a:r>
              <a:rPr lang="en-US" dirty="0"/>
              <a:t> </a:t>
            </a:r>
            <a:r>
              <a:rPr lang="en-US" dirty="0" err="1"/>
              <a:t>sắp</a:t>
            </a:r>
            <a:r>
              <a:rPr lang="en-US" dirty="0"/>
              <a:t> </a:t>
            </a:r>
            <a:r>
              <a:rPr lang="en-US" dirty="0" err="1"/>
              <a:t>xếp</a:t>
            </a:r>
            <a:r>
              <a:rPr lang="en-US" dirty="0"/>
              <a:t> </a:t>
            </a:r>
            <a:r>
              <a:rPr lang="en-US" dirty="0" err="1"/>
              <a:t>các</a:t>
            </a:r>
            <a:r>
              <a:rPr lang="en-US" dirty="0"/>
              <a:t> </a:t>
            </a:r>
            <a:r>
              <a:rPr lang="en-US" dirty="0" err="1"/>
              <a:t>việc</a:t>
            </a:r>
            <a:r>
              <a:rPr lang="en-US" dirty="0"/>
              <a:t> ở </a:t>
            </a:r>
            <a:r>
              <a:rPr lang="en-US" dirty="0" err="1"/>
              <a:t>Hình</a:t>
            </a:r>
            <a:r>
              <a:rPr lang="en-US" dirty="0"/>
              <a:t> 2 </a:t>
            </a:r>
            <a:r>
              <a:rPr lang="en-US" dirty="0" err="1"/>
              <a:t>theo</a:t>
            </a:r>
            <a:r>
              <a:rPr lang="en-US" dirty="0"/>
              <a:t> </a:t>
            </a:r>
            <a:r>
              <a:rPr lang="en-US" dirty="0" err="1"/>
              <a:t>thứ</a:t>
            </a:r>
            <a:r>
              <a:rPr lang="en-US" dirty="0"/>
              <a:t> </a:t>
            </a:r>
            <a:r>
              <a:rPr lang="en-US" dirty="0" err="1"/>
              <a:t>tự</a:t>
            </a:r>
            <a:r>
              <a:rPr lang="en-US" dirty="0"/>
              <a:t> </a:t>
            </a:r>
            <a:r>
              <a:rPr lang="en-US" dirty="0" err="1"/>
              <a:t>các</a:t>
            </a:r>
            <a:r>
              <a:rPr lang="en-US" dirty="0"/>
              <a:t> </a:t>
            </a:r>
            <a:r>
              <a:rPr lang="en-US" dirty="0" err="1"/>
              <a:t>bước</a:t>
            </a:r>
            <a:r>
              <a:rPr lang="en-US" dirty="0"/>
              <a:t> </a:t>
            </a:r>
            <a:r>
              <a:rPr lang="en-US" dirty="0" err="1"/>
              <a:t>cần</a:t>
            </a:r>
            <a:r>
              <a:rPr lang="en-US" dirty="0"/>
              <a:t> </a:t>
            </a:r>
            <a:r>
              <a:rPr lang="en-US" dirty="0" err="1"/>
              <a:t>thực</a:t>
            </a:r>
            <a:r>
              <a:rPr lang="en-US" dirty="0"/>
              <a:t> </a:t>
            </a:r>
            <a:r>
              <a:rPr lang="en-US" dirty="0" err="1"/>
              <a:t>hiện</a:t>
            </a:r>
            <a:r>
              <a:rPr lang="en-US" dirty="0"/>
              <a:t>.</a:t>
            </a:r>
          </a:p>
        </p:txBody>
      </p:sp>
      <p:sp>
        <p:nvSpPr>
          <p:cNvPr id="13" name="TextBox 12">
            <a:extLst>
              <a:ext uri="{FF2B5EF4-FFF2-40B4-BE49-F238E27FC236}">
                <a16:creationId xmlns:a16="http://schemas.microsoft.com/office/drawing/2014/main" xmlns="" id="{368914B9-E677-4E14-AF62-6963399BAAC7}"/>
              </a:ext>
            </a:extLst>
          </p:cNvPr>
          <p:cNvSpPr txBox="1"/>
          <p:nvPr/>
        </p:nvSpPr>
        <p:spPr>
          <a:xfrm>
            <a:off x="753544" y="5831345"/>
            <a:ext cx="10684912" cy="584775"/>
          </a:xfrm>
          <a:prstGeom prst="rect">
            <a:avLst/>
          </a:prstGeom>
          <a:noFill/>
        </p:spPr>
        <p:txBody>
          <a:bodyPr wrap="square" rtlCol="0">
            <a:spAutoFit/>
          </a:bodyPr>
          <a:lstStyle/>
          <a:p>
            <a:pPr algn="ctr"/>
            <a:r>
              <a:rPr lang="en-US" sz="3200" i="1" dirty="0" err="1"/>
              <a:t>Hình</a:t>
            </a:r>
            <a:r>
              <a:rPr lang="en-US" sz="3200" i="1" dirty="0"/>
              <a:t> 2. </a:t>
            </a:r>
            <a:r>
              <a:rPr lang="en-US" sz="3200" i="1" dirty="0" err="1"/>
              <a:t>Đọc</a:t>
            </a:r>
            <a:r>
              <a:rPr lang="en-US" sz="3200" i="1" dirty="0"/>
              <a:t> </a:t>
            </a:r>
            <a:r>
              <a:rPr lang="en-US" sz="3200" i="1" dirty="0" err="1"/>
              <a:t>truyện</a:t>
            </a:r>
            <a:r>
              <a:rPr lang="en-US" sz="3200" i="1" dirty="0"/>
              <a:t> </a:t>
            </a:r>
            <a:r>
              <a:rPr lang="en-US" sz="3200" i="1" dirty="0" err="1"/>
              <a:t>cổ</a:t>
            </a:r>
            <a:r>
              <a:rPr lang="en-US" sz="3200" i="1" dirty="0"/>
              <a:t> </a:t>
            </a:r>
            <a:r>
              <a:rPr lang="en-US" sz="3200" i="1" dirty="0" err="1"/>
              <a:t>tích</a:t>
            </a:r>
            <a:r>
              <a:rPr lang="en-US" sz="3200" i="1" dirty="0"/>
              <a:t> </a:t>
            </a:r>
            <a:r>
              <a:rPr lang="en-US" sz="3200" i="1" dirty="0" err="1"/>
              <a:t>trên</a:t>
            </a:r>
            <a:r>
              <a:rPr lang="en-US" sz="3200" i="1" dirty="0"/>
              <a:t> </a:t>
            </a:r>
            <a:r>
              <a:rPr lang="en-US" sz="3200" i="1" dirty="0" err="1"/>
              <a:t>trang</a:t>
            </a:r>
            <a:r>
              <a:rPr lang="en-US" sz="3200" i="1" dirty="0"/>
              <a:t> </a:t>
            </a:r>
            <a:r>
              <a:rPr lang="en-US" sz="3200" i="1" dirty="0">
                <a:solidFill>
                  <a:srgbClr val="0070C0"/>
                </a:solidFill>
              </a:rPr>
              <a:t>truyencotich.vn</a:t>
            </a:r>
          </a:p>
        </p:txBody>
      </p:sp>
      <p:grpSp>
        <p:nvGrpSpPr>
          <p:cNvPr id="17" name="Group 16">
            <a:extLst>
              <a:ext uri="{FF2B5EF4-FFF2-40B4-BE49-F238E27FC236}">
                <a16:creationId xmlns:a16="http://schemas.microsoft.com/office/drawing/2014/main" xmlns="" id="{089347CE-7E20-4611-9D39-FB0D23A831E8}"/>
              </a:ext>
            </a:extLst>
          </p:cNvPr>
          <p:cNvGrpSpPr/>
          <p:nvPr/>
        </p:nvGrpSpPr>
        <p:grpSpPr>
          <a:xfrm>
            <a:off x="498128" y="2499403"/>
            <a:ext cx="3228361" cy="3351942"/>
            <a:chOff x="498128" y="2910990"/>
            <a:chExt cx="3228361" cy="3351942"/>
          </a:xfrm>
        </p:grpSpPr>
        <p:pic>
          <p:nvPicPr>
            <p:cNvPr id="8" name="Picture 7">
              <a:extLst>
                <a:ext uri="{FF2B5EF4-FFF2-40B4-BE49-F238E27FC236}">
                  <a16:creationId xmlns:a16="http://schemas.microsoft.com/office/drawing/2014/main" xmlns="" id="{83DAB6E5-F049-4BF0-B57A-9866BC2FD2C6}"/>
                </a:ext>
              </a:extLst>
            </p:cNvPr>
            <p:cNvPicPr>
              <a:picLocks noChangeAspect="1"/>
            </p:cNvPicPr>
            <p:nvPr/>
          </p:nvPicPr>
          <p:blipFill>
            <a:blip r:embed="rId3"/>
            <a:stretch>
              <a:fillRect/>
            </a:stretch>
          </p:blipFill>
          <p:spPr>
            <a:xfrm>
              <a:off x="498128" y="2910990"/>
              <a:ext cx="3228361" cy="2767167"/>
            </a:xfrm>
            <a:prstGeom prst="rect">
              <a:avLst/>
            </a:prstGeom>
          </p:spPr>
        </p:pic>
        <p:sp>
          <p:nvSpPr>
            <p:cNvPr id="14" name="TextBox 13">
              <a:extLst>
                <a:ext uri="{FF2B5EF4-FFF2-40B4-BE49-F238E27FC236}">
                  <a16:creationId xmlns:a16="http://schemas.microsoft.com/office/drawing/2014/main" xmlns="" id="{2AE5D50D-C185-48CA-B4CD-79E863C6B02A}"/>
                </a:ext>
              </a:extLst>
            </p:cNvPr>
            <p:cNvSpPr txBox="1"/>
            <p:nvPr/>
          </p:nvSpPr>
          <p:spPr>
            <a:xfrm>
              <a:off x="557510" y="5678157"/>
              <a:ext cx="3109596" cy="584775"/>
            </a:xfrm>
            <a:prstGeom prst="rect">
              <a:avLst/>
            </a:prstGeom>
            <a:noFill/>
          </p:spPr>
          <p:txBody>
            <a:bodyPr wrap="square" rtlCol="0">
              <a:spAutoFit/>
            </a:bodyPr>
            <a:lstStyle/>
            <a:p>
              <a:pPr algn="ctr"/>
              <a:r>
                <a:rPr lang="en-US" sz="3200" i="1" dirty="0" err="1"/>
                <a:t>Hình</a:t>
              </a:r>
              <a:r>
                <a:rPr lang="en-US" sz="3200" i="1" dirty="0"/>
                <a:t> 2a</a:t>
              </a:r>
              <a:endParaRPr lang="en-US" sz="3200" i="1" dirty="0">
                <a:solidFill>
                  <a:srgbClr val="0070C0"/>
                </a:solidFill>
              </a:endParaRPr>
            </a:p>
          </p:txBody>
        </p:sp>
      </p:grpSp>
      <p:grpSp>
        <p:nvGrpSpPr>
          <p:cNvPr id="18" name="Group 17">
            <a:extLst>
              <a:ext uri="{FF2B5EF4-FFF2-40B4-BE49-F238E27FC236}">
                <a16:creationId xmlns:a16="http://schemas.microsoft.com/office/drawing/2014/main" xmlns="" id="{E5D900BE-B540-4AF7-B4A5-A544F3C962E0}"/>
              </a:ext>
            </a:extLst>
          </p:cNvPr>
          <p:cNvGrpSpPr/>
          <p:nvPr/>
        </p:nvGrpSpPr>
        <p:grpSpPr>
          <a:xfrm>
            <a:off x="4253669" y="2485406"/>
            <a:ext cx="3253884" cy="3379935"/>
            <a:chOff x="4253669" y="2896993"/>
            <a:chExt cx="3253884" cy="3379935"/>
          </a:xfrm>
        </p:grpSpPr>
        <p:pic>
          <p:nvPicPr>
            <p:cNvPr id="10" name="Picture 9">
              <a:extLst>
                <a:ext uri="{FF2B5EF4-FFF2-40B4-BE49-F238E27FC236}">
                  <a16:creationId xmlns:a16="http://schemas.microsoft.com/office/drawing/2014/main" xmlns="" id="{EB08D62B-33E3-4ADF-9B4F-4DB37EFB6CBA}"/>
                </a:ext>
              </a:extLst>
            </p:cNvPr>
            <p:cNvPicPr>
              <a:picLocks noChangeAspect="1"/>
            </p:cNvPicPr>
            <p:nvPr/>
          </p:nvPicPr>
          <p:blipFill>
            <a:blip r:embed="rId4"/>
            <a:stretch>
              <a:fillRect/>
            </a:stretch>
          </p:blipFill>
          <p:spPr>
            <a:xfrm>
              <a:off x="4253669" y="2896993"/>
              <a:ext cx="3253884" cy="2795160"/>
            </a:xfrm>
            <a:prstGeom prst="rect">
              <a:avLst/>
            </a:prstGeom>
          </p:spPr>
        </p:pic>
        <p:sp>
          <p:nvSpPr>
            <p:cNvPr id="15" name="TextBox 14">
              <a:extLst>
                <a:ext uri="{FF2B5EF4-FFF2-40B4-BE49-F238E27FC236}">
                  <a16:creationId xmlns:a16="http://schemas.microsoft.com/office/drawing/2014/main" xmlns="" id="{B7B5D414-87F7-40C6-AC72-7453E28C5B2E}"/>
                </a:ext>
              </a:extLst>
            </p:cNvPr>
            <p:cNvSpPr txBox="1"/>
            <p:nvPr/>
          </p:nvSpPr>
          <p:spPr>
            <a:xfrm>
              <a:off x="4325813" y="5692153"/>
              <a:ext cx="3109596" cy="584775"/>
            </a:xfrm>
            <a:prstGeom prst="rect">
              <a:avLst/>
            </a:prstGeom>
            <a:noFill/>
          </p:spPr>
          <p:txBody>
            <a:bodyPr wrap="square" rtlCol="0">
              <a:spAutoFit/>
            </a:bodyPr>
            <a:lstStyle/>
            <a:p>
              <a:pPr algn="ctr"/>
              <a:r>
                <a:rPr lang="en-US" sz="3200" i="1" dirty="0" err="1"/>
                <a:t>Hình</a:t>
              </a:r>
              <a:r>
                <a:rPr lang="en-US" sz="3200" i="1" dirty="0"/>
                <a:t> 2b</a:t>
              </a:r>
              <a:endParaRPr lang="en-US" sz="3200" i="1" dirty="0">
                <a:solidFill>
                  <a:srgbClr val="0070C0"/>
                </a:solidFill>
              </a:endParaRPr>
            </a:p>
          </p:txBody>
        </p:sp>
      </p:grpSp>
      <p:grpSp>
        <p:nvGrpSpPr>
          <p:cNvPr id="19" name="Group 18">
            <a:extLst>
              <a:ext uri="{FF2B5EF4-FFF2-40B4-BE49-F238E27FC236}">
                <a16:creationId xmlns:a16="http://schemas.microsoft.com/office/drawing/2014/main" xmlns="" id="{2D9EAF02-E033-4840-B95E-717A46F7E3DB}"/>
              </a:ext>
            </a:extLst>
          </p:cNvPr>
          <p:cNvGrpSpPr/>
          <p:nvPr/>
        </p:nvGrpSpPr>
        <p:grpSpPr>
          <a:xfrm>
            <a:off x="8094116" y="2295952"/>
            <a:ext cx="3201691" cy="3578720"/>
            <a:chOff x="8034733" y="2698208"/>
            <a:chExt cx="3201691" cy="3578720"/>
          </a:xfrm>
        </p:grpSpPr>
        <p:pic>
          <p:nvPicPr>
            <p:cNvPr id="12" name="Picture 11">
              <a:extLst>
                <a:ext uri="{FF2B5EF4-FFF2-40B4-BE49-F238E27FC236}">
                  <a16:creationId xmlns:a16="http://schemas.microsoft.com/office/drawing/2014/main" xmlns="" id="{9B8AD6F1-D3D0-43C2-8A18-5E12D2E2A16E}"/>
                </a:ext>
              </a:extLst>
            </p:cNvPr>
            <p:cNvPicPr>
              <a:picLocks noChangeAspect="1"/>
            </p:cNvPicPr>
            <p:nvPr/>
          </p:nvPicPr>
          <p:blipFill rotWithShape="1">
            <a:blip r:embed="rId5"/>
            <a:srcRect b="46"/>
            <a:stretch/>
          </p:blipFill>
          <p:spPr>
            <a:xfrm>
              <a:off x="8034733" y="2698208"/>
              <a:ext cx="3201691" cy="2979949"/>
            </a:xfrm>
            <a:prstGeom prst="rect">
              <a:avLst/>
            </a:prstGeom>
          </p:spPr>
        </p:pic>
        <p:sp>
          <p:nvSpPr>
            <p:cNvPr id="16" name="TextBox 15">
              <a:extLst>
                <a:ext uri="{FF2B5EF4-FFF2-40B4-BE49-F238E27FC236}">
                  <a16:creationId xmlns:a16="http://schemas.microsoft.com/office/drawing/2014/main" xmlns="" id="{7F6A0F49-ECEE-44B2-B7A7-C7AF49948F5E}"/>
                </a:ext>
              </a:extLst>
            </p:cNvPr>
            <p:cNvSpPr txBox="1"/>
            <p:nvPr/>
          </p:nvSpPr>
          <p:spPr>
            <a:xfrm>
              <a:off x="8080780" y="5692153"/>
              <a:ext cx="3109596" cy="584775"/>
            </a:xfrm>
            <a:prstGeom prst="rect">
              <a:avLst/>
            </a:prstGeom>
            <a:noFill/>
          </p:spPr>
          <p:txBody>
            <a:bodyPr wrap="square" rtlCol="0">
              <a:spAutoFit/>
            </a:bodyPr>
            <a:lstStyle/>
            <a:p>
              <a:pPr algn="ctr"/>
              <a:r>
                <a:rPr lang="en-US" sz="3200" i="1" dirty="0" err="1"/>
                <a:t>Hình</a:t>
              </a:r>
              <a:r>
                <a:rPr lang="en-US" sz="3200" i="1" dirty="0"/>
                <a:t> 2c</a:t>
              </a:r>
              <a:endParaRPr lang="en-US" sz="3200" i="1" dirty="0">
                <a:solidFill>
                  <a:srgbClr val="0070C0"/>
                </a:solidFill>
              </a:endParaRPr>
            </a:p>
          </p:txBody>
        </p:sp>
      </p:grpSp>
      <p:pic>
        <p:nvPicPr>
          <p:cNvPr id="21" name="Picture 20">
            <a:extLst>
              <a:ext uri="{FF2B5EF4-FFF2-40B4-BE49-F238E27FC236}">
                <a16:creationId xmlns:a16="http://schemas.microsoft.com/office/drawing/2014/main" xmlns="" id="{FF40423D-2429-4AD5-97B4-B5D265F42A0D}"/>
              </a:ext>
            </a:extLst>
          </p:cNvPr>
          <p:cNvPicPr>
            <a:picLocks noChangeAspect="1"/>
          </p:cNvPicPr>
          <p:nvPr/>
        </p:nvPicPr>
        <p:blipFill>
          <a:blip r:embed="rId6"/>
          <a:stretch>
            <a:fillRect/>
          </a:stretch>
        </p:blipFill>
        <p:spPr>
          <a:xfrm>
            <a:off x="1070902" y="1011777"/>
            <a:ext cx="556308" cy="495343"/>
          </a:xfrm>
          <a:prstGeom prst="rect">
            <a:avLst/>
          </a:prstGeom>
        </p:spPr>
      </p:pic>
    </p:spTree>
    <p:extLst>
      <p:ext uri="{BB962C8B-B14F-4D97-AF65-F5344CB8AC3E}">
        <p14:creationId xmlns:p14="http://schemas.microsoft.com/office/powerpoint/2010/main" val="282966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7" presetClass="entr" presetSubtype="0" fill="hold" grpId="0" nodeType="after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10" presetClass="entr" presetSubtype="0" fill="hold" nodeType="after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par>
                                <p:cTn id="26" presetID="10" presetClass="entr" presetSubtype="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childTnLst>
                                </p:cTn>
                              </p:par>
                              <p:par>
                                <p:cTn id="29" presetID="10" presetClass="entr" presetSubtype="0" fill="hold" nodeType="with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29167E-6 2.96296E-6 L -0.6181 -0.00139 " pathEditMode="relative" rAng="0" ptsTypes="AA">
                                      <p:cBhvr>
                                        <p:cTn id="38" dur="2000" fill="hold"/>
                                        <p:tgtEl>
                                          <p:spTgt spid="19"/>
                                        </p:tgtEl>
                                        <p:attrNameLst>
                                          <p:attrName>ppt_x</p:attrName>
                                          <p:attrName>ppt_y</p:attrName>
                                        </p:attrNameLst>
                                      </p:cBhvr>
                                      <p:rCtr x="-30911" y="-69"/>
                                    </p:animMotion>
                                  </p:childTnLst>
                                </p:cTn>
                              </p:par>
                              <p:par>
                                <p:cTn id="39" presetID="63" presetClass="path" presetSubtype="0" accel="50000" decel="50000" fill="hold" nodeType="withEffect">
                                  <p:stCondLst>
                                    <p:cond delay="0"/>
                                  </p:stCondLst>
                                  <p:childTnLst>
                                    <p:animMotion origin="layout" path="M 2.91667E-6 1.11022E-16 L 0.62656 -0.00046 " pathEditMode="relative" rAng="0" ptsTypes="AA">
                                      <p:cBhvr>
                                        <p:cTn id="40" dur="2000" fill="hold"/>
                                        <p:tgtEl>
                                          <p:spTgt spid="17"/>
                                        </p:tgtEl>
                                        <p:attrNameLst>
                                          <p:attrName>ppt_x</p:attrName>
                                          <p:attrName>ppt_y</p:attrName>
                                        </p:attrNameLst>
                                      </p:cBhvr>
                                      <p:rCtr x="3132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686B8F4E-1976-418E-BCAB-88703EC91076}"/>
              </a:ext>
            </a:extLst>
          </p:cNvPr>
          <p:cNvSpPr>
            <a:spLocks noGrp="1"/>
          </p:cNvSpPr>
          <p:nvPr>
            <p:ph idx="1"/>
          </p:nvPr>
        </p:nvSpPr>
        <p:spPr>
          <a:xfrm>
            <a:off x="838200" y="344858"/>
            <a:ext cx="10515600" cy="810174"/>
          </a:xfrm>
        </p:spPr>
        <p:txBody>
          <a:bodyPr>
            <a:normAutofit lnSpcReduction="10000"/>
          </a:bodyPr>
          <a:lstStyle/>
          <a:p>
            <a:pPr marL="0" indent="0">
              <a:buNone/>
            </a:pPr>
            <a:r>
              <a:rPr lang="en-US" dirty="0" err="1"/>
              <a:t>Em</a:t>
            </a:r>
            <a:r>
              <a:rPr lang="en-US" dirty="0"/>
              <a:t> </a:t>
            </a:r>
            <a:r>
              <a:rPr lang="en-US" dirty="0" err="1"/>
              <a:t>hãy</a:t>
            </a:r>
            <a:r>
              <a:rPr lang="en-US" dirty="0"/>
              <a:t> </a:t>
            </a:r>
            <a:r>
              <a:rPr lang="en-US" dirty="0" err="1"/>
              <a:t>sắp</a:t>
            </a:r>
            <a:r>
              <a:rPr lang="en-US" dirty="0"/>
              <a:t> </a:t>
            </a:r>
            <a:r>
              <a:rPr lang="en-US" dirty="0" err="1"/>
              <a:t>xếp</a:t>
            </a:r>
            <a:r>
              <a:rPr lang="en-US" dirty="0"/>
              <a:t> </a:t>
            </a:r>
            <a:r>
              <a:rPr lang="en-US" dirty="0" err="1"/>
              <a:t>các</a:t>
            </a:r>
            <a:r>
              <a:rPr lang="en-US" dirty="0"/>
              <a:t> </a:t>
            </a:r>
            <a:r>
              <a:rPr lang="en-US" dirty="0" err="1"/>
              <a:t>Hình</a:t>
            </a:r>
            <a:r>
              <a:rPr lang="en-US" dirty="0"/>
              <a:t> 3a, </a:t>
            </a:r>
            <a:r>
              <a:rPr lang="en-US" dirty="0" err="1"/>
              <a:t>Hình</a:t>
            </a:r>
            <a:r>
              <a:rPr lang="en-US" dirty="0"/>
              <a:t> 3b, </a:t>
            </a:r>
            <a:r>
              <a:rPr lang="en-US" dirty="0" err="1"/>
              <a:t>Hình</a:t>
            </a:r>
            <a:r>
              <a:rPr lang="en-US" dirty="0"/>
              <a:t> 3c, </a:t>
            </a:r>
            <a:r>
              <a:rPr lang="en-US" dirty="0" err="1"/>
              <a:t>Hình</a:t>
            </a:r>
            <a:r>
              <a:rPr lang="en-US" dirty="0"/>
              <a:t> 3d </a:t>
            </a:r>
            <a:r>
              <a:rPr lang="en-US" dirty="0" err="1"/>
              <a:t>theo</a:t>
            </a:r>
            <a:r>
              <a:rPr lang="en-US" dirty="0"/>
              <a:t> </a:t>
            </a:r>
            <a:r>
              <a:rPr lang="en-US" dirty="0" err="1"/>
              <a:t>thứ</a:t>
            </a:r>
            <a:r>
              <a:rPr lang="en-US" dirty="0"/>
              <a:t> </a:t>
            </a:r>
            <a:r>
              <a:rPr lang="en-US" dirty="0" err="1"/>
              <a:t>tự</a:t>
            </a:r>
            <a:r>
              <a:rPr lang="en-US" dirty="0"/>
              <a:t> </a:t>
            </a:r>
            <a:r>
              <a:rPr lang="en-US" dirty="0" err="1"/>
              <a:t>cần</a:t>
            </a:r>
            <a:r>
              <a:rPr lang="en-US" dirty="0"/>
              <a:t> </a:t>
            </a:r>
            <a:r>
              <a:rPr lang="en-US" dirty="0" err="1"/>
              <a:t>thực</a:t>
            </a:r>
            <a:r>
              <a:rPr lang="en-US" dirty="0"/>
              <a:t> </a:t>
            </a:r>
            <a:r>
              <a:rPr lang="en-US" dirty="0" err="1"/>
              <a:t>hiện</a:t>
            </a:r>
            <a:r>
              <a:rPr lang="en-US" dirty="0"/>
              <a:t> </a:t>
            </a:r>
            <a:r>
              <a:rPr lang="en-US" dirty="0" err="1"/>
              <a:t>để</a:t>
            </a:r>
            <a:r>
              <a:rPr lang="en-US" dirty="0"/>
              <a:t> </a:t>
            </a:r>
            <a:r>
              <a:rPr lang="en-US" dirty="0" err="1"/>
              <a:t>mô</a:t>
            </a:r>
            <a:r>
              <a:rPr lang="en-US" dirty="0"/>
              <a:t> </a:t>
            </a:r>
            <a:r>
              <a:rPr lang="en-US" dirty="0" err="1"/>
              <a:t>tả</a:t>
            </a:r>
            <a:r>
              <a:rPr lang="en-US" dirty="0"/>
              <a:t> </a:t>
            </a:r>
            <a:r>
              <a:rPr lang="en-US" dirty="0" err="1"/>
              <a:t>việc</a:t>
            </a:r>
            <a:r>
              <a:rPr lang="en-US" dirty="0"/>
              <a:t> </a:t>
            </a:r>
            <a:r>
              <a:rPr lang="en-US" dirty="0" err="1"/>
              <a:t>làm</a:t>
            </a:r>
            <a:r>
              <a:rPr lang="en-US" dirty="0"/>
              <a:t> bánh </a:t>
            </a:r>
            <a:r>
              <a:rPr lang="en-US" dirty="0" err="1"/>
              <a:t>trôi</a:t>
            </a:r>
            <a:r>
              <a:rPr lang="en-US" dirty="0"/>
              <a:t>.</a:t>
            </a:r>
          </a:p>
        </p:txBody>
      </p:sp>
      <p:sp>
        <p:nvSpPr>
          <p:cNvPr id="5" name="TextBox 4">
            <a:extLst>
              <a:ext uri="{FF2B5EF4-FFF2-40B4-BE49-F238E27FC236}">
                <a16:creationId xmlns:a16="http://schemas.microsoft.com/office/drawing/2014/main" xmlns="" id="{C7EFE50D-F6EB-4A4A-9B58-EF010C5872E1}"/>
              </a:ext>
            </a:extLst>
          </p:cNvPr>
          <p:cNvSpPr txBox="1"/>
          <p:nvPr/>
        </p:nvSpPr>
        <p:spPr>
          <a:xfrm>
            <a:off x="3842084" y="5933800"/>
            <a:ext cx="4507832" cy="584775"/>
          </a:xfrm>
          <a:prstGeom prst="rect">
            <a:avLst/>
          </a:prstGeom>
          <a:noFill/>
        </p:spPr>
        <p:txBody>
          <a:bodyPr wrap="square" rtlCol="0">
            <a:spAutoFit/>
          </a:bodyPr>
          <a:lstStyle/>
          <a:p>
            <a:pPr algn="ctr"/>
            <a:r>
              <a:rPr lang="en-US" sz="3200" i="1" dirty="0" err="1"/>
              <a:t>Hình</a:t>
            </a:r>
            <a:r>
              <a:rPr lang="en-US" sz="3200" i="1" dirty="0"/>
              <a:t> 3. </a:t>
            </a:r>
            <a:r>
              <a:rPr lang="en-US" sz="3200" i="1" dirty="0" err="1"/>
              <a:t>Làm</a:t>
            </a:r>
            <a:r>
              <a:rPr lang="en-US" sz="3200" i="1" dirty="0"/>
              <a:t> bánh </a:t>
            </a:r>
            <a:r>
              <a:rPr lang="en-US" sz="3200" i="1" dirty="0" err="1"/>
              <a:t>trôi</a:t>
            </a:r>
            <a:endParaRPr lang="en-US" sz="3200" i="1" dirty="0">
              <a:solidFill>
                <a:srgbClr val="0070C0"/>
              </a:solidFill>
            </a:endParaRPr>
          </a:p>
        </p:txBody>
      </p:sp>
      <p:grpSp>
        <p:nvGrpSpPr>
          <p:cNvPr id="23" name="Group 22">
            <a:extLst>
              <a:ext uri="{FF2B5EF4-FFF2-40B4-BE49-F238E27FC236}">
                <a16:creationId xmlns:a16="http://schemas.microsoft.com/office/drawing/2014/main" xmlns="" id="{FE8A4F53-CBF8-4CA3-B81C-16C27C9823CB}"/>
              </a:ext>
            </a:extLst>
          </p:cNvPr>
          <p:cNvGrpSpPr/>
          <p:nvPr/>
        </p:nvGrpSpPr>
        <p:grpSpPr>
          <a:xfrm>
            <a:off x="1257733" y="1155032"/>
            <a:ext cx="3600000" cy="2478364"/>
            <a:chOff x="1168281" y="1155032"/>
            <a:chExt cx="3600000" cy="2478364"/>
          </a:xfrm>
        </p:grpSpPr>
        <p:pic>
          <p:nvPicPr>
            <p:cNvPr id="7" name="Picture 6">
              <a:extLst>
                <a:ext uri="{FF2B5EF4-FFF2-40B4-BE49-F238E27FC236}">
                  <a16:creationId xmlns:a16="http://schemas.microsoft.com/office/drawing/2014/main" xmlns="" id="{05184634-93E9-4FED-B256-F3E32859EA34}"/>
                </a:ext>
              </a:extLst>
            </p:cNvPr>
            <p:cNvPicPr>
              <a:picLocks noChangeAspect="1"/>
            </p:cNvPicPr>
            <p:nvPr/>
          </p:nvPicPr>
          <p:blipFill>
            <a:blip r:embed="rId2"/>
            <a:stretch>
              <a:fillRect/>
            </a:stretch>
          </p:blipFill>
          <p:spPr>
            <a:xfrm>
              <a:off x="1168281" y="1155032"/>
              <a:ext cx="3600000" cy="1949208"/>
            </a:xfrm>
            <a:prstGeom prst="rect">
              <a:avLst/>
            </a:prstGeom>
          </p:spPr>
        </p:pic>
        <p:sp>
          <p:nvSpPr>
            <p:cNvPr id="19" name="TextBox 18">
              <a:extLst>
                <a:ext uri="{FF2B5EF4-FFF2-40B4-BE49-F238E27FC236}">
                  <a16:creationId xmlns:a16="http://schemas.microsoft.com/office/drawing/2014/main" xmlns="" id="{BCF14F64-5F30-43D8-BD21-74E6B0A8C46E}"/>
                </a:ext>
              </a:extLst>
            </p:cNvPr>
            <p:cNvSpPr txBox="1"/>
            <p:nvPr/>
          </p:nvSpPr>
          <p:spPr>
            <a:xfrm>
              <a:off x="1168281" y="3110176"/>
              <a:ext cx="3600000" cy="523220"/>
            </a:xfrm>
            <a:prstGeom prst="rect">
              <a:avLst/>
            </a:prstGeom>
            <a:noFill/>
          </p:spPr>
          <p:txBody>
            <a:bodyPr wrap="square" rtlCol="0">
              <a:spAutoFit/>
            </a:bodyPr>
            <a:lstStyle/>
            <a:p>
              <a:pPr algn="ctr"/>
              <a:r>
                <a:rPr lang="en-US" sz="2800" i="1" dirty="0" err="1"/>
                <a:t>Hình</a:t>
              </a:r>
              <a:r>
                <a:rPr lang="en-US" sz="2800" i="1" dirty="0"/>
                <a:t> 3a. </a:t>
              </a:r>
              <a:r>
                <a:rPr lang="en-US" sz="2800" i="1" dirty="0" err="1"/>
                <a:t>Nặn</a:t>
              </a:r>
              <a:r>
                <a:rPr lang="en-US" sz="2800" i="1" dirty="0"/>
                <a:t> bánh</a:t>
              </a:r>
              <a:endParaRPr lang="en-US" sz="2800" i="1" dirty="0">
                <a:solidFill>
                  <a:srgbClr val="0070C0"/>
                </a:solidFill>
              </a:endParaRPr>
            </a:p>
          </p:txBody>
        </p:sp>
      </p:grpSp>
      <p:grpSp>
        <p:nvGrpSpPr>
          <p:cNvPr id="24" name="Group 23">
            <a:extLst>
              <a:ext uri="{FF2B5EF4-FFF2-40B4-BE49-F238E27FC236}">
                <a16:creationId xmlns:a16="http://schemas.microsoft.com/office/drawing/2014/main" xmlns="" id="{D6C9AEFA-C617-4405-A314-C0BF6F4D7AC4}"/>
              </a:ext>
            </a:extLst>
          </p:cNvPr>
          <p:cNvGrpSpPr/>
          <p:nvPr/>
        </p:nvGrpSpPr>
        <p:grpSpPr>
          <a:xfrm>
            <a:off x="6809936" y="1155032"/>
            <a:ext cx="3600000" cy="2472428"/>
            <a:chOff x="6720484" y="1155032"/>
            <a:chExt cx="3600000" cy="2472428"/>
          </a:xfrm>
        </p:grpSpPr>
        <p:pic>
          <p:nvPicPr>
            <p:cNvPr id="9" name="Picture 8">
              <a:extLst>
                <a:ext uri="{FF2B5EF4-FFF2-40B4-BE49-F238E27FC236}">
                  <a16:creationId xmlns:a16="http://schemas.microsoft.com/office/drawing/2014/main" xmlns="" id="{DEFAFEED-007E-498E-81A3-5089F2AA89F4}"/>
                </a:ext>
              </a:extLst>
            </p:cNvPr>
            <p:cNvPicPr>
              <a:picLocks noChangeAspect="1"/>
            </p:cNvPicPr>
            <p:nvPr/>
          </p:nvPicPr>
          <p:blipFill>
            <a:blip r:embed="rId3"/>
            <a:stretch>
              <a:fillRect/>
            </a:stretch>
          </p:blipFill>
          <p:spPr>
            <a:xfrm>
              <a:off x="6720484" y="1155032"/>
              <a:ext cx="3600000" cy="1949208"/>
            </a:xfrm>
            <a:prstGeom prst="rect">
              <a:avLst/>
            </a:prstGeom>
          </p:spPr>
        </p:pic>
        <p:sp>
          <p:nvSpPr>
            <p:cNvPr id="20" name="TextBox 19">
              <a:extLst>
                <a:ext uri="{FF2B5EF4-FFF2-40B4-BE49-F238E27FC236}">
                  <a16:creationId xmlns:a16="http://schemas.microsoft.com/office/drawing/2014/main" xmlns="" id="{2FCFB090-A40B-4435-A2DF-B62B9C8918F6}"/>
                </a:ext>
              </a:extLst>
            </p:cNvPr>
            <p:cNvSpPr txBox="1"/>
            <p:nvPr/>
          </p:nvSpPr>
          <p:spPr>
            <a:xfrm>
              <a:off x="6720484" y="3104240"/>
              <a:ext cx="3600000" cy="523220"/>
            </a:xfrm>
            <a:prstGeom prst="rect">
              <a:avLst/>
            </a:prstGeom>
            <a:noFill/>
          </p:spPr>
          <p:txBody>
            <a:bodyPr wrap="square" rtlCol="0">
              <a:spAutoFit/>
            </a:bodyPr>
            <a:lstStyle/>
            <a:p>
              <a:pPr algn="ctr"/>
              <a:r>
                <a:rPr lang="en-US" sz="2800" i="1" dirty="0" err="1"/>
                <a:t>Hình</a:t>
              </a:r>
              <a:r>
                <a:rPr lang="en-US" sz="2800" i="1" dirty="0"/>
                <a:t> 3b. </a:t>
              </a:r>
              <a:r>
                <a:rPr lang="en-US" sz="2800" i="1" dirty="0" err="1"/>
                <a:t>Vớt</a:t>
              </a:r>
              <a:r>
                <a:rPr lang="en-US" sz="2800" i="1" dirty="0"/>
                <a:t> bánh</a:t>
              </a:r>
              <a:endParaRPr lang="en-US" sz="2800" i="1" dirty="0">
                <a:solidFill>
                  <a:srgbClr val="0070C0"/>
                </a:solidFill>
              </a:endParaRPr>
            </a:p>
          </p:txBody>
        </p:sp>
      </p:grpSp>
      <p:grpSp>
        <p:nvGrpSpPr>
          <p:cNvPr id="25" name="Group 24">
            <a:extLst>
              <a:ext uri="{FF2B5EF4-FFF2-40B4-BE49-F238E27FC236}">
                <a16:creationId xmlns:a16="http://schemas.microsoft.com/office/drawing/2014/main" xmlns="" id="{B3CD3D3D-B8F3-4FA5-BBC6-A2F752192B43}"/>
              </a:ext>
            </a:extLst>
          </p:cNvPr>
          <p:cNvGrpSpPr/>
          <p:nvPr/>
        </p:nvGrpSpPr>
        <p:grpSpPr>
          <a:xfrm>
            <a:off x="1257733" y="3760118"/>
            <a:ext cx="3600000" cy="2466070"/>
            <a:chOff x="1168281" y="3760118"/>
            <a:chExt cx="3600000" cy="2466070"/>
          </a:xfrm>
        </p:grpSpPr>
        <p:pic>
          <p:nvPicPr>
            <p:cNvPr id="11" name="Picture 10">
              <a:extLst>
                <a:ext uri="{FF2B5EF4-FFF2-40B4-BE49-F238E27FC236}">
                  <a16:creationId xmlns:a16="http://schemas.microsoft.com/office/drawing/2014/main" xmlns="" id="{A7A15886-C7AB-4AC4-8175-5FE20C67CE0E}"/>
                </a:ext>
              </a:extLst>
            </p:cNvPr>
            <p:cNvPicPr>
              <a:picLocks noChangeAspect="1"/>
            </p:cNvPicPr>
            <p:nvPr/>
          </p:nvPicPr>
          <p:blipFill>
            <a:blip r:embed="rId4"/>
            <a:stretch>
              <a:fillRect/>
            </a:stretch>
          </p:blipFill>
          <p:spPr>
            <a:xfrm>
              <a:off x="1168281" y="3760118"/>
              <a:ext cx="3600000" cy="1942850"/>
            </a:xfrm>
            <a:prstGeom prst="rect">
              <a:avLst/>
            </a:prstGeom>
          </p:spPr>
        </p:pic>
        <p:sp>
          <p:nvSpPr>
            <p:cNvPr id="21" name="TextBox 20">
              <a:extLst>
                <a:ext uri="{FF2B5EF4-FFF2-40B4-BE49-F238E27FC236}">
                  <a16:creationId xmlns:a16="http://schemas.microsoft.com/office/drawing/2014/main" xmlns="" id="{DB4FBD6F-5E13-4694-82BD-19B8DCE19B8A}"/>
                </a:ext>
              </a:extLst>
            </p:cNvPr>
            <p:cNvSpPr txBox="1"/>
            <p:nvPr/>
          </p:nvSpPr>
          <p:spPr>
            <a:xfrm>
              <a:off x="1168281" y="5702968"/>
              <a:ext cx="3600000" cy="523220"/>
            </a:xfrm>
            <a:prstGeom prst="rect">
              <a:avLst/>
            </a:prstGeom>
            <a:noFill/>
          </p:spPr>
          <p:txBody>
            <a:bodyPr wrap="square" rtlCol="0">
              <a:spAutoFit/>
            </a:bodyPr>
            <a:lstStyle/>
            <a:p>
              <a:pPr algn="ctr"/>
              <a:r>
                <a:rPr lang="en-US" sz="2800" i="1" dirty="0" err="1"/>
                <a:t>Hình</a:t>
              </a:r>
              <a:r>
                <a:rPr lang="en-US" sz="2800" i="1" dirty="0"/>
                <a:t> 3c. </a:t>
              </a:r>
              <a:r>
                <a:rPr lang="en-US" sz="2800" i="1" dirty="0" err="1"/>
                <a:t>Luộc</a:t>
              </a:r>
              <a:r>
                <a:rPr lang="en-US" sz="2800" i="1" dirty="0"/>
                <a:t> bánh</a:t>
              </a:r>
              <a:endParaRPr lang="en-US" sz="2800" i="1" dirty="0">
                <a:solidFill>
                  <a:srgbClr val="0070C0"/>
                </a:solidFill>
              </a:endParaRPr>
            </a:p>
          </p:txBody>
        </p:sp>
      </p:grpSp>
      <p:grpSp>
        <p:nvGrpSpPr>
          <p:cNvPr id="26" name="Group 25">
            <a:extLst>
              <a:ext uri="{FF2B5EF4-FFF2-40B4-BE49-F238E27FC236}">
                <a16:creationId xmlns:a16="http://schemas.microsoft.com/office/drawing/2014/main" xmlns="" id="{BC38115F-AF23-4750-80E7-262DD05A188F}"/>
              </a:ext>
            </a:extLst>
          </p:cNvPr>
          <p:cNvGrpSpPr/>
          <p:nvPr/>
        </p:nvGrpSpPr>
        <p:grpSpPr>
          <a:xfrm>
            <a:off x="6809936" y="3760118"/>
            <a:ext cx="3600000" cy="2410872"/>
            <a:chOff x="6720484" y="3760118"/>
            <a:chExt cx="3600000" cy="2410872"/>
          </a:xfrm>
        </p:grpSpPr>
        <p:pic>
          <p:nvPicPr>
            <p:cNvPr id="13" name="Picture 12">
              <a:extLst>
                <a:ext uri="{FF2B5EF4-FFF2-40B4-BE49-F238E27FC236}">
                  <a16:creationId xmlns:a16="http://schemas.microsoft.com/office/drawing/2014/main" xmlns="" id="{76903081-BA24-4BCF-A84F-5B0E9BF7139B}"/>
                </a:ext>
              </a:extLst>
            </p:cNvPr>
            <p:cNvPicPr>
              <a:picLocks noChangeAspect="1"/>
            </p:cNvPicPr>
            <p:nvPr/>
          </p:nvPicPr>
          <p:blipFill>
            <a:blip r:embed="rId5"/>
            <a:stretch>
              <a:fillRect/>
            </a:stretch>
          </p:blipFill>
          <p:spPr>
            <a:xfrm>
              <a:off x="6720484" y="3760118"/>
              <a:ext cx="3600000" cy="1942850"/>
            </a:xfrm>
            <a:prstGeom prst="rect">
              <a:avLst/>
            </a:prstGeom>
          </p:spPr>
        </p:pic>
        <p:sp>
          <p:nvSpPr>
            <p:cNvPr id="22" name="TextBox 21">
              <a:extLst>
                <a:ext uri="{FF2B5EF4-FFF2-40B4-BE49-F238E27FC236}">
                  <a16:creationId xmlns:a16="http://schemas.microsoft.com/office/drawing/2014/main" xmlns="" id="{4032D892-F75F-4423-89D4-DEDC40D9FD40}"/>
                </a:ext>
              </a:extLst>
            </p:cNvPr>
            <p:cNvSpPr txBox="1"/>
            <p:nvPr/>
          </p:nvSpPr>
          <p:spPr>
            <a:xfrm>
              <a:off x="6720484" y="5647770"/>
              <a:ext cx="3600000" cy="523220"/>
            </a:xfrm>
            <a:prstGeom prst="rect">
              <a:avLst/>
            </a:prstGeom>
            <a:noFill/>
          </p:spPr>
          <p:txBody>
            <a:bodyPr wrap="square" rtlCol="0">
              <a:spAutoFit/>
            </a:bodyPr>
            <a:lstStyle/>
            <a:p>
              <a:pPr algn="ctr"/>
              <a:r>
                <a:rPr lang="en-US" sz="2800" i="1" dirty="0" err="1"/>
                <a:t>Hình</a:t>
              </a:r>
              <a:r>
                <a:rPr lang="en-US" sz="2800" i="1" dirty="0"/>
                <a:t> 3d. </a:t>
              </a:r>
              <a:r>
                <a:rPr lang="en-US" sz="2800" i="1" dirty="0" err="1"/>
                <a:t>Nhào</a:t>
              </a:r>
              <a:r>
                <a:rPr lang="en-US" sz="2800" i="1" dirty="0"/>
                <a:t> </a:t>
              </a:r>
              <a:r>
                <a:rPr lang="en-US" sz="2800" i="1" dirty="0" err="1"/>
                <a:t>bột</a:t>
              </a:r>
              <a:endParaRPr lang="en-US" sz="2800" i="1" dirty="0">
                <a:solidFill>
                  <a:srgbClr val="0070C0"/>
                </a:solidFill>
              </a:endParaRPr>
            </a:p>
          </p:txBody>
        </p:sp>
      </p:grpSp>
    </p:spTree>
    <p:extLst>
      <p:ext uri="{BB962C8B-B14F-4D97-AF65-F5344CB8AC3E}">
        <p14:creationId xmlns:p14="http://schemas.microsoft.com/office/powerpoint/2010/main" val="285227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68778C56-113C-4937-A43A-0B09AA73D16F}"/>
              </a:ext>
            </a:extLst>
          </p:cNvPr>
          <p:cNvGrpSpPr/>
          <p:nvPr/>
        </p:nvGrpSpPr>
        <p:grpSpPr>
          <a:xfrm>
            <a:off x="-171887" y="1692626"/>
            <a:ext cx="3420000" cy="2772130"/>
            <a:chOff x="-171887" y="1692626"/>
            <a:chExt cx="3420000" cy="2772130"/>
          </a:xfrm>
        </p:grpSpPr>
        <p:grpSp>
          <p:nvGrpSpPr>
            <p:cNvPr id="13" name="Group 12">
              <a:extLst>
                <a:ext uri="{FF2B5EF4-FFF2-40B4-BE49-F238E27FC236}">
                  <a16:creationId xmlns:a16="http://schemas.microsoft.com/office/drawing/2014/main" xmlns="" id="{D470CDCE-B669-459C-98E6-80906DF3B1CB}"/>
                </a:ext>
              </a:extLst>
            </p:cNvPr>
            <p:cNvGrpSpPr/>
            <p:nvPr/>
          </p:nvGrpSpPr>
          <p:grpSpPr>
            <a:xfrm>
              <a:off x="-171887" y="2468129"/>
              <a:ext cx="3420000" cy="1996627"/>
              <a:chOff x="6462667" y="3760118"/>
              <a:chExt cx="4115633" cy="2648247"/>
            </a:xfrm>
          </p:grpSpPr>
          <p:pic>
            <p:nvPicPr>
              <p:cNvPr id="14" name="Picture 13">
                <a:extLst>
                  <a:ext uri="{FF2B5EF4-FFF2-40B4-BE49-F238E27FC236}">
                    <a16:creationId xmlns:a16="http://schemas.microsoft.com/office/drawing/2014/main" xmlns="" id="{A607D68A-6A03-4776-A057-E9A266B58409}"/>
                  </a:ext>
                </a:extLst>
              </p:cNvPr>
              <p:cNvPicPr>
                <a:picLocks noChangeAspect="1"/>
              </p:cNvPicPr>
              <p:nvPr/>
            </p:nvPicPr>
            <p:blipFill>
              <a:blip r:embed="rId2"/>
              <a:stretch>
                <a:fillRect/>
              </a:stretch>
            </p:blipFill>
            <p:spPr>
              <a:xfrm>
                <a:off x="6720484" y="3760118"/>
                <a:ext cx="3627531" cy="1957708"/>
              </a:xfrm>
              <a:prstGeom prst="rect">
                <a:avLst/>
              </a:prstGeom>
            </p:spPr>
          </p:pic>
          <p:sp>
            <p:nvSpPr>
              <p:cNvPr id="15" name="TextBox 14">
                <a:extLst>
                  <a:ext uri="{FF2B5EF4-FFF2-40B4-BE49-F238E27FC236}">
                    <a16:creationId xmlns:a16="http://schemas.microsoft.com/office/drawing/2014/main" xmlns="" id="{5BCD1617-CC45-42BA-9D09-CF1AE8831D77}"/>
                  </a:ext>
                </a:extLst>
              </p:cNvPr>
              <p:cNvSpPr txBox="1"/>
              <p:nvPr/>
            </p:nvSpPr>
            <p:spPr>
              <a:xfrm>
                <a:off x="6462667" y="5796031"/>
                <a:ext cx="4115633" cy="612334"/>
              </a:xfrm>
              <a:prstGeom prst="rect">
                <a:avLst/>
              </a:prstGeom>
              <a:noFill/>
            </p:spPr>
            <p:txBody>
              <a:bodyPr wrap="square" rtlCol="0">
                <a:spAutoFit/>
              </a:bodyPr>
              <a:lstStyle/>
              <a:p>
                <a:pPr algn="ctr"/>
                <a:r>
                  <a:rPr lang="en-US" sz="2400" i="1" dirty="0" err="1"/>
                  <a:t>Hình</a:t>
                </a:r>
                <a:r>
                  <a:rPr lang="en-US" sz="2400" i="1" dirty="0"/>
                  <a:t> 3d. </a:t>
                </a:r>
                <a:r>
                  <a:rPr lang="en-US" sz="2400" i="1" dirty="0" err="1"/>
                  <a:t>Nhào</a:t>
                </a:r>
                <a:r>
                  <a:rPr lang="en-US" sz="2400" i="1" dirty="0"/>
                  <a:t> </a:t>
                </a:r>
                <a:r>
                  <a:rPr lang="en-US" sz="2400" i="1" dirty="0" err="1"/>
                  <a:t>bột</a:t>
                </a:r>
                <a:endParaRPr lang="en-US" sz="2400" i="1" dirty="0">
                  <a:solidFill>
                    <a:srgbClr val="0070C0"/>
                  </a:solidFill>
                </a:endParaRPr>
              </a:p>
            </p:txBody>
          </p:sp>
        </p:grpSp>
        <p:sp>
          <p:nvSpPr>
            <p:cNvPr id="16" name="Rectangle 15">
              <a:extLst>
                <a:ext uri="{FF2B5EF4-FFF2-40B4-BE49-F238E27FC236}">
                  <a16:creationId xmlns:a16="http://schemas.microsoft.com/office/drawing/2014/main" xmlns="" id="{C54622A6-A954-4455-B68B-5633F9906F65}"/>
                </a:ext>
              </a:extLst>
            </p:cNvPr>
            <p:cNvSpPr/>
            <p:nvPr/>
          </p:nvSpPr>
          <p:spPr>
            <a:xfrm>
              <a:off x="1270251" y="1692626"/>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grpSp>
      <p:grpSp>
        <p:nvGrpSpPr>
          <p:cNvPr id="3" name="Group 2">
            <a:extLst>
              <a:ext uri="{FF2B5EF4-FFF2-40B4-BE49-F238E27FC236}">
                <a16:creationId xmlns:a16="http://schemas.microsoft.com/office/drawing/2014/main" xmlns="" id="{64810B69-5E0E-406A-9AAD-D0079910D355}"/>
              </a:ext>
            </a:extLst>
          </p:cNvPr>
          <p:cNvGrpSpPr/>
          <p:nvPr/>
        </p:nvGrpSpPr>
        <p:grpSpPr>
          <a:xfrm>
            <a:off x="2948116" y="1723073"/>
            <a:ext cx="3420000" cy="2741683"/>
            <a:chOff x="2948116" y="1692626"/>
            <a:chExt cx="3420000" cy="2741683"/>
          </a:xfrm>
        </p:grpSpPr>
        <p:grpSp>
          <p:nvGrpSpPr>
            <p:cNvPr id="4" name="Group 3">
              <a:extLst>
                <a:ext uri="{FF2B5EF4-FFF2-40B4-BE49-F238E27FC236}">
                  <a16:creationId xmlns:a16="http://schemas.microsoft.com/office/drawing/2014/main" xmlns="" id="{05BC5335-A243-4662-BDB6-F2928B493D59}"/>
                </a:ext>
              </a:extLst>
            </p:cNvPr>
            <p:cNvGrpSpPr/>
            <p:nvPr/>
          </p:nvGrpSpPr>
          <p:grpSpPr>
            <a:xfrm>
              <a:off x="2948116" y="2498576"/>
              <a:ext cx="3420000" cy="1935733"/>
              <a:chOff x="986863" y="1155032"/>
              <a:chExt cx="3962836" cy="2567478"/>
            </a:xfrm>
          </p:grpSpPr>
          <p:pic>
            <p:nvPicPr>
              <p:cNvPr id="5" name="Picture 4">
                <a:extLst>
                  <a:ext uri="{FF2B5EF4-FFF2-40B4-BE49-F238E27FC236}">
                    <a16:creationId xmlns:a16="http://schemas.microsoft.com/office/drawing/2014/main" xmlns="" id="{D6EB8184-622E-482F-8098-AB4C62B70C73}"/>
                  </a:ext>
                </a:extLst>
              </p:cNvPr>
              <p:cNvPicPr>
                <a:picLocks noChangeAspect="1"/>
              </p:cNvPicPr>
              <p:nvPr/>
            </p:nvPicPr>
            <p:blipFill>
              <a:blip r:embed="rId3"/>
              <a:stretch>
                <a:fillRect/>
              </a:stretch>
            </p:blipFill>
            <p:spPr>
              <a:xfrm>
                <a:off x="1168281" y="1155032"/>
                <a:ext cx="3615697" cy="1957707"/>
              </a:xfrm>
              <a:prstGeom prst="rect">
                <a:avLst/>
              </a:prstGeom>
            </p:spPr>
          </p:pic>
          <p:sp>
            <p:nvSpPr>
              <p:cNvPr id="6" name="TextBox 5">
                <a:extLst>
                  <a:ext uri="{FF2B5EF4-FFF2-40B4-BE49-F238E27FC236}">
                    <a16:creationId xmlns:a16="http://schemas.microsoft.com/office/drawing/2014/main" xmlns="" id="{5362B077-CD3B-44D0-86AE-E7C2E578D4E9}"/>
                  </a:ext>
                </a:extLst>
              </p:cNvPr>
              <p:cNvSpPr txBox="1"/>
              <p:nvPr/>
            </p:nvSpPr>
            <p:spPr>
              <a:xfrm>
                <a:off x="986863" y="3110176"/>
                <a:ext cx="3962836" cy="612334"/>
              </a:xfrm>
              <a:prstGeom prst="rect">
                <a:avLst/>
              </a:prstGeom>
              <a:noFill/>
            </p:spPr>
            <p:txBody>
              <a:bodyPr wrap="square" rtlCol="0">
                <a:spAutoFit/>
              </a:bodyPr>
              <a:lstStyle/>
              <a:p>
                <a:pPr algn="ctr"/>
                <a:r>
                  <a:rPr lang="en-US" sz="2400" i="1" dirty="0" err="1"/>
                  <a:t>Hình</a:t>
                </a:r>
                <a:r>
                  <a:rPr lang="en-US" sz="2400" i="1" dirty="0"/>
                  <a:t> 3a. </a:t>
                </a:r>
                <a:r>
                  <a:rPr lang="en-US" sz="2400" i="1" dirty="0" err="1"/>
                  <a:t>Nặn</a:t>
                </a:r>
                <a:r>
                  <a:rPr lang="en-US" sz="2400" i="1" dirty="0"/>
                  <a:t> bánh</a:t>
                </a:r>
                <a:endParaRPr lang="en-US" sz="2400" i="1" dirty="0">
                  <a:solidFill>
                    <a:srgbClr val="0070C0"/>
                  </a:solidFill>
                </a:endParaRPr>
              </a:p>
            </p:txBody>
          </p:sp>
        </p:grpSp>
        <p:sp>
          <p:nvSpPr>
            <p:cNvPr id="17" name="Rectangle 16">
              <a:extLst>
                <a:ext uri="{FF2B5EF4-FFF2-40B4-BE49-F238E27FC236}">
                  <a16:creationId xmlns:a16="http://schemas.microsoft.com/office/drawing/2014/main" xmlns="" id="{CB2A1BD3-4B71-40A8-B46C-69C1833DD058}"/>
                </a:ext>
              </a:extLst>
            </p:cNvPr>
            <p:cNvSpPr/>
            <p:nvPr/>
          </p:nvSpPr>
          <p:spPr>
            <a:xfrm>
              <a:off x="4384166" y="1692626"/>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a:t>
              </a:r>
            </a:p>
          </p:txBody>
        </p:sp>
      </p:grpSp>
      <p:grpSp>
        <p:nvGrpSpPr>
          <p:cNvPr id="22" name="Group 21">
            <a:extLst>
              <a:ext uri="{FF2B5EF4-FFF2-40B4-BE49-F238E27FC236}">
                <a16:creationId xmlns:a16="http://schemas.microsoft.com/office/drawing/2014/main" xmlns="" id="{E1E41B83-CE62-4D6A-88A0-95B69ED5B4A1}"/>
              </a:ext>
            </a:extLst>
          </p:cNvPr>
          <p:cNvGrpSpPr/>
          <p:nvPr/>
        </p:nvGrpSpPr>
        <p:grpSpPr>
          <a:xfrm>
            <a:off x="5996440" y="1727708"/>
            <a:ext cx="3420000" cy="2737048"/>
            <a:chOff x="5996440" y="1692626"/>
            <a:chExt cx="3420000" cy="2737048"/>
          </a:xfrm>
        </p:grpSpPr>
        <p:grpSp>
          <p:nvGrpSpPr>
            <p:cNvPr id="10" name="Group 9">
              <a:extLst>
                <a:ext uri="{FF2B5EF4-FFF2-40B4-BE49-F238E27FC236}">
                  <a16:creationId xmlns:a16="http://schemas.microsoft.com/office/drawing/2014/main" xmlns="" id="{4EB1695C-D4EE-48C3-A278-395B2D3668AE}"/>
                </a:ext>
              </a:extLst>
            </p:cNvPr>
            <p:cNvGrpSpPr/>
            <p:nvPr/>
          </p:nvGrpSpPr>
          <p:grpSpPr>
            <a:xfrm>
              <a:off x="5996440" y="2503211"/>
              <a:ext cx="3420000" cy="1926463"/>
              <a:chOff x="760847" y="3760118"/>
              <a:chExt cx="4414868" cy="2555184"/>
            </a:xfrm>
          </p:grpSpPr>
          <p:pic>
            <p:nvPicPr>
              <p:cNvPr id="11" name="Picture 10">
                <a:extLst>
                  <a:ext uri="{FF2B5EF4-FFF2-40B4-BE49-F238E27FC236}">
                    <a16:creationId xmlns:a16="http://schemas.microsoft.com/office/drawing/2014/main" xmlns="" id="{0AA33A20-4216-4B06-8FFE-EB6D2D11EA2B}"/>
                  </a:ext>
                </a:extLst>
              </p:cNvPr>
              <p:cNvPicPr>
                <a:picLocks noChangeAspect="1"/>
              </p:cNvPicPr>
              <p:nvPr/>
            </p:nvPicPr>
            <p:blipFill>
              <a:blip r:embed="rId4"/>
              <a:stretch>
                <a:fillRect/>
              </a:stretch>
            </p:blipFill>
            <p:spPr>
              <a:xfrm>
                <a:off x="1168281" y="3760118"/>
                <a:ext cx="3649585" cy="1957708"/>
              </a:xfrm>
              <a:prstGeom prst="rect">
                <a:avLst/>
              </a:prstGeom>
            </p:spPr>
          </p:pic>
          <p:sp>
            <p:nvSpPr>
              <p:cNvPr id="12" name="TextBox 11">
                <a:extLst>
                  <a:ext uri="{FF2B5EF4-FFF2-40B4-BE49-F238E27FC236}">
                    <a16:creationId xmlns:a16="http://schemas.microsoft.com/office/drawing/2014/main" xmlns="" id="{ED914B95-2248-4293-8DD0-2BF20037F208}"/>
                  </a:ext>
                </a:extLst>
              </p:cNvPr>
              <p:cNvSpPr txBox="1"/>
              <p:nvPr/>
            </p:nvSpPr>
            <p:spPr>
              <a:xfrm>
                <a:off x="760847" y="5702968"/>
                <a:ext cx="4414868" cy="612334"/>
              </a:xfrm>
              <a:prstGeom prst="rect">
                <a:avLst/>
              </a:prstGeom>
              <a:noFill/>
            </p:spPr>
            <p:txBody>
              <a:bodyPr wrap="square" rtlCol="0">
                <a:spAutoFit/>
              </a:bodyPr>
              <a:lstStyle/>
              <a:p>
                <a:pPr algn="ctr"/>
                <a:r>
                  <a:rPr lang="en-US" sz="2400" i="1" dirty="0" err="1"/>
                  <a:t>Hình</a:t>
                </a:r>
                <a:r>
                  <a:rPr lang="en-US" sz="2400" i="1" dirty="0"/>
                  <a:t> 3c. </a:t>
                </a:r>
                <a:r>
                  <a:rPr lang="en-US" sz="2400" i="1" dirty="0" err="1"/>
                  <a:t>Luộc</a:t>
                </a:r>
                <a:r>
                  <a:rPr lang="en-US" sz="2400" i="1" dirty="0"/>
                  <a:t> bánh</a:t>
                </a:r>
                <a:endParaRPr lang="en-US" sz="2400" i="1" dirty="0">
                  <a:solidFill>
                    <a:srgbClr val="0070C0"/>
                  </a:solidFill>
                </a:endParaRPr>
              </a:p>
            </p:txBody>
          </p:sp>
        </p:grpSp>
        <p:sp>
          <p:nvSpPr>
            <p:cNvPr id="18" name="Rectangle 17">
              <a:extLst>
                <a:ext uri="{FF2B5EF4-FFF2-40B4-BE49-F238E27FC236}">
                  <a16:creationId xmlns:a16="http://schemas.microsoft.com/office/drawing/2014/main" xmlns="" id="{A2033CEC-5903-45C5-9F2B-DEC65ABFE4CC}"/>
                </a:ext>
              </a:extLst>
            </p:cNvPr>
            <p:cNvSpPr/>
            <p:nvPr/>
          </p:nvSpPr>
          <p:spPr>
            <a:xfrm>
              <a:off x="7438578" y="1692626"/>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3</a:t>
              </a:r>
            </a:p>
          </p:txBody>
        </p:sp>
      </p:grpSp>
      <p:grpSp>
        <p:nvGrpSpPr>
          <p:cNvPr id="23" name="Group 22">
            <a:extLst>
              <a:ext uri="{FF2B5EF4-FFF2-40B4-BE49-F238E27FC236}">
                <a16:creationId xmlns:a16="http://schemas.microsoft.com/office/drawing/2014/main" xmlns="" id="{E322DBFA-F122-4FFE-B568-39FBAE51DECF}"/>
              </a:ext>
            </a:extLst>
          </p:cNvPr>
          <p:cNvGrpSpPr/>
          <p:nvPr/>
        </p:nvGrpSpPr>
        <p:grpSpPr>
          <a:xfrm>
            <a:off x="9044764" y="1738696"/>
            <a:ext cx="3420000" cy="2726060"/>
            <a:chOff x="8962852" y="1750994"/>
            <a:chExt cx="3420000" cy="2726060"/>
          </a:xfrm>
        </p:grpSpPr>
        <p:grpSp>
          <p:nvGrpSpPr>
            <p:cNvPr id="7" name="Group 6">
              <a:extLst>
                <a:ext uri="{FF2B5EF4-FFF2-40B4-BE49-F238E27FC236}">
                  <a16:creationId xmlns:a16="http://schemas.microsoft.com/office/drawing/2014/main" xmlns="" id="{1FE68A7D-B06C-46D8-8677-808FB8D99A52}"/>
                </a:ext>
              </a:extLst>
            </p:cNvPr>
            <p:cNvGrpSpPr/>
            <p:nvPr/>
          </p:nvGrpSpPr>
          <p:grpSpPr>
            <a:xfrm>
              <a:off x="8962852" y="2543383"/>
              <a:ext cx="3420000" cy="1933671"/>
              <a:chOff x="6360456" y="1155032"/>
              <a:chExt cx="4320057" cy="2564745"/>
            </a:xfrm>
          </p:grpSpPr>
          <p:pic>
            <p:nvPicPr>
              <p:cNvPr id="8" name="Picture 7">
                <a:extLst>
                  <a:ext uri="{FF2B5EF4-FFF2-40B4-BE49-F238E27FC236}">
                    <a16:creationId xmlns:a16="http://schemas.microsoft.com/office/drawing/2014/main" xmlns="" id="{9CA6E14E-9CCD-4F50-8727-3A09BF75BEC4}"/>
                  </a:ext>
                </a:extLst>
              </p:cNvPr>
              <p:cNvPicPr>
                <a:picLocks noChangeAspect="1"/>
              </p:cNvPicPr>
              <p:nvPr/>
            </p:nvPicPr>
            <p:blipFill>
              <a:blip r:embed="rId5"/>
              <a:stretch>
                <a:fillRect/>
              </a:stretch>
            </p:blipFill>
            <p:spPr>
              <a:xfrm>
                <a:off x="6720483" y="1155032"/>
                <a:ext cx="3615698" cy="1957708"/>
              </a:xfrm>
              <a:prstGeom prst="rect">
                <a:avLst/>
              </a:prstGeom>
            </p:spPr>
          </p:pic>
          <p:sp>
            <p:nvSpPr>
              <p:cNvPr id="9" name="TextBox 8">
                <a:extLst>
                  <a:ext uri="{FF2B5EF4-FFF2-40B4-BE49-F238E27FC236}">
                    <a16:creationId xmlns:a16="http://schemas.microsoft.com/office/drawing/2014/main" xmlns="" id="{F9148F66-5B0D-4915-811A-6D26F7C1F88E}"/>
                  </a:ext>
                </a:extLst>
              </p:cNvPr>
              <p:cNvSpPr txBox="1"/>
              <p:nvPr/>
            </p:nvSpPr>
            <p:spPr>
              <a:xfrm>
                <a:off x="6360456" y="3107443"/>
                <a:ext cx="4320057" cy="612334"/>
              </a:xfrm>
              <a:prstGeom prst="rect">
                <a:avLst/>
              </a:prstGeom>
              <a:noFill/>
            </p:spPr>
            <p:txBody>
              <a:bodyPr wrap="square" rtlCol="0">
                <a:spAutoFit/>
              </a:bodyPr>
              <a:lstStyle/>
              <a:p>
                <a:pPr algn="ctr"/>
                <a:r>
                  <a:rPr lang="en-US" sz="2400" i="1" dirty="0" err="1"/>
                  <a:t>Hình</a:t>
                </a:r>
                <a:r>
                  <a:rPr lang="en-US" sz="2400" i="1" dirty="0"/>
                  <a:t> 3d. </a:t>
                </a:r>
                <a:r>
                  <a:rPr lang="en-US" sz="2400" i="1" dirty="0" err="1"/>
                  <a:t>Vớt</a:t>
                </a:r>
                <a:r>
                  <a:rPr lang="en-US" sz="2400" i="1" dirty="0"/>
                  <a:t> bánh</a:t>
                </a:r>
                <a:endParaRPr lang="en-US" sz="2400" i="1" dirty="0">
                  <a:solidFill>
                    <a:srgbClr val="0070C0"/>
                  </a:solidFill>
                </a:endParaRPr>
              </a:p>
            </p:txBody>
          </p:sp>
        </p:grpSp>
        <p:sp>
          <p:nvSpPr>
            <p:cNvPr id="19" name="Rectangle 18">
              <a:extLst>
                <a:ext uri="{FF2B5EF4-FFF2-40B4-BE49-F238E27FC236}">
                  <a16:creationId xmlns:a16="http://schemas.microsoft.com/office/drawing/2014/main" xmlns="" id="{A001C86D-7ECD-4064-8201-B7B32311CE63}"/>
                </a:ext>
              </a:extLst>
            </p:cNvPr>
            <p:cNvSpPr/>
            <p:nvPr/>
          </p:nvSpPr>
          <p:spPr>
            <a:xfrm>
              <a:off x="10405573" y="1750994"/>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a:t>
              </a:r>
            </a:p>
          </p:txBody>
        </p:sp>
      </p:grpSp>
      <p:sp>
        <p:nvSpPr>
          <p:cNvPr id="20" name="Content Placeholder 2">
            <a:extLst>
              <a:ext uri="{FF2B5EF4-FFF2-40B4-BE49-F238E27FC236}">
                <a16:creationId xmlns:a16="http://schemas.microsoft.com/office/drawing/2014/main" xmlns="" id="{9BC2D8B1-2C1D-4AA3-893D-2FAB6AA3717B}"/>
              </a:ext>
            </a:extLst>
          </p:cNvPr>
          <p:cNvSpPr>
            <a:spLocks noGrp="1"/>
          </p:cNvSpPr>
          <p:nvPr>
            <p:ph idx="1"/>
          </p:nvPr>
        </p:nvSpPr>
        <p:spPr>
          <a:xfrm>
            <a:off x="838200" y="764319"/>
            <a:ext cx="10515600" cy="810174"/>
          </a:xfrm>
        </p:spPr>
        <p:txBody>
          <a:bodyPr>
            <a:normAutofit/>
          </a:bodyPr>
          <a:lstStyle/>
          <a:p>
            <a:pPr marL="0" indent="0">
              <a:buNone/>
            </a:pPr>
            <a:r>
              <a:rPr lang="en-US" sz="3600" dirty="0" err="1"/>
              <a:t>Thứ</a:t>
            </a:r>
            <a:r>
              <a:rPr lang="en-US" sz="3600" dirty="0"/>
              <a:t> </a:t>
            </a:r>
            <a:r>
              <a:rPr lang="en-US" sz="3600" dirty="0" err="1"/>
              <a:t>tự</a:t>
            </a:r>
            <a:r>
              <a:rPr lang="en-US" sz="3600" dirty="0"/>
              <a:t> </a:t>
            </a:r>
            <a:r>
              <a:rPr lang="en-US" sz="3600" dirty="0" err="1"/>
              <a:t>cần</a:t>
            </a:r>
            <a:r>
              <a:rPr lang="en-US" sz="3600" dirty="0"/>
              <a:t> </a:t>
            </a:r>
            <a:r>
              <a:rPr lang="en-US" sz="3600" dirty="0" err="1"/>
              <a:t>thực</a:t>
            </a:r>
            <a:r>
              <a:rPr lang="en-US" sz="3600" dirty="0"/>
              <a:t> </a:t>
            </a:r>
            <a:r>
              <a:rPr lang="en-US" sz="3600" dirty="0" err="1"/>
              <a:t>hiện</a:t>
            </a:r>
            <a:r>
              <a:rPr lang="en-US" sz="3600" dirty="0"/>
              <a:t> </a:t>
            </a:r>
            <a:r>
              <a:rPr lang="en-US" sz="3600" dirty="0" err="1"/>
              <a:t>để</a:t>
            </a:r>
            <a:r>
              <a:rPr lang="en-US" sz="3600" dirty="0"/>
              <a:t> </a:t>
            </a:r>
            <a:r>
              <a:rPr lang="en-US" sz="3600" dirty="0" err="1"/>
              <a:t>mô</a:t>
            </a:r>
            <a:r>
              <a:rPr lang="en-US" sz="3600" dirty="0"/>
              <a:t> </a:t>
            </a:r>
            <a:r>
              <a:rPr lang="en-US" sz="3600" dirty="0" err="1"/>
              <a:t>tả</a:t>
            </a:r>
            <a:r>
              <a:rPr lang="en-US" sz="3600" dirty="0"/>
              <a:t> </a:t>
            </a:r>
            <a:r>
              <a:rPr lang="en-US" sz="3600" dirty="0" err="1"/>
              <a:t>việc</a:t>
            </a:r>
            <a:r>
              <a:rPr lang="en-US" sz="3600" dirty="0"/>
              <a:t> </a:t>
            </a:r>
            <a:r>
              <a:rPr lang="en-US" sz="3600" dirty="0" err="1"/>
              <a:t>làm</a:t>
            </a:r>
            <a:r>
              <a:rPr lang="en-US" sz="3600" dirty="0"/>
              <a:t> bánh </a:t>
            </a:r>
            <a:r>
              <a:rPr lang="en-US" sz="3600" dirty="0" err="1"/>
              <a:t>trôi</a:t>
            </a:r>
            <a:r>
              <a:rPr lang="en-US" sz="3600" dirty="0"/>
              <a:t>.</a:t>
            </a:r>
          </a:p>
        </p:txBody>
      </p:sp>
      <p:sp>
        <p:nvSpPr>
          <p:cNvPr id="21" name="TextBox 20">
            <a:extLst>
              <a:ext uri="{FF2B5EF4-FFF2-40B4-BE49-F238E27FC236}">
                <a16:creationId xmlns:a16="http://schemas.microsoft.com/office/drawing/2014/main" xmlns="" id="{870E4BF7-C41F-4D48-8D7C-62722ABED7D2}"/>
              </a:ext>
            </a:extLst>
          </p:cNvPr>
          <p:cNvSpPr txBox="1"/>
          <p:nvPr/>
        </p:nvSpPr>
        <p:spPr>
          <a:xfrm>
            <a:off x="3842084" y="4927843"/>
            <a:ext cx="4507832" cy="584775"/>
          </a:xfrm>
          <a:prstGeom prst="rect">
            <a:avLst/>
          </a:prstGeom>
          <a:noFill/>
        </p:spPr>
        <p:txBody>
          <a:bodyPr wrap="square" rtlCol="0">
            <a:spAutoFit/>
          </a:bodyPr>
          <a:lstStyle/>
          <a:p>
            <a:pPr algn="ctr"/>
            <a:r>
              <a:rPr lang="en-US" sz="3200" i="1" dirty="0" err="1"/>
              <a:t>Hình</a:t>
            </a:r>
            <a:r>
              <a:rPr lang="en-US" sz="3200" i="1" dirty="0"/>
              <a:t> 3. </a:t>
            </a:r>
            <a:r>
              <a:rPr lang="en-US" sz="3200" i="1" dirty="0" err="1"/>
              <a:t>Làm</a:t>
            </a:r>
            <a:r>
              <a:rPr lang="en-US" sz="3200" i="1" dirty="0"/>
              <a:t> bánh </a:t>
            </a:r>
            <a:r>
              <a:rPr lang="en-US" sz="3200" i="1" dirty="0" err="1"/>
              <a:t>trôi</a:t>
            </a:r>
            <a:endParaRPr lang="en-US" sz="3200" i="1" dirty="0">
              <a:solidFill>
                <a:srgbClr val="0070C0"/>
              </a:solidFill>
            </a:endParaRPr>
          </a:p>
        </p:txBody>
      </p:sp>
    </p:spTree>
    <p:extLst>
      <p:ext uri="{BB962C8B-B14F-4D97-AF65-F5344CB8AC3E}">
        <p14:creationId xmlns:p14="http://schemas.microsoft.com/office/powerpoint/2010/main" val="1923909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686B8F4E-1976-418E-BCAB-88703EC91076}"/>
              </a:ext>
            </a:extLst>
          </p:cNvPr>
          <p:cNvSpPr>
            <a:spLocks noGrp="1"/>
          </p:cNvSpPr>
          <p:nvPr>
            <p:ph idx="1"/>
          </p:nvPr>
        </p:nvSpPr>
        <p:spPr>
          <a:xfrm>
            <a:off x="838200" y="236095"/>
            <a:ext cx="10515600" cy="1049285"/>
          </a:xfrm>
        </p:spPr>
        <p:txBody>
          <a:bodyPr>
            <a:normAutofit/>
          </a:bodyPr>
          <a:lstStyle/>
          <a:p>
            <a:pPr marL="0" indent="0">
              <a:buNone/>
            </a:pPr>
            <a:r>
              <a:rPr lang="en-US" sz="3200" dirty="0" err="1"/>
              <a:t>Em</a:t>
            </a:r>
            <a:r>
              <a:rPr lang="en-US" sz="3200" dirty="0"/>
              <a:t> </a:t>
            </a:r>
            <a:r>
              <a:rPr lang="en-US" sz="3200" dirty="0" err="1"/>
              <a:t>hãy</a:t>
            </a:r>
            <a:r>
              <a:rPr lang="en-US" sz="3200" dirty="0"/>
              <a:t> </a:t>
            </a:r>
            <a:r>
              <a:rPr lang="en-US" sz="3200" dirty="0" err="1"/>
              <a:t>sắp</a:t>
            </a:r>
            <a:r>
              <a:rPr lang="en-US" sz="3200" dirty="0"/>
              <a:t> </a:t>
            </a:r>
            <a:r>
              <a:rPr lang="en-US" sz="3200" dirty="0" err="1"/>
              <a:t>xếp</a:t>
            </a:r>
            <a:r>
              <a:rPr lang="en-US" sz="3200" dirty="0"/>
              <a:t> </a:t>
            </a:r>
            <a:r>
              <a:rPr lang="en-US" sz="3200" dirty="0" err="1"/>
              <a:t>các</a:t>
            </a:r>
            <a:r>
              <a:rPr lang="en-US" sz="3200" dirty="0"/>
              <a:t> </a:t>
            </a:r>
            <a:r>
              <a:rPr lang="en-US" sz="3200" dirty="0" err="1"/>
              <a:t>các</a:t>
            </a:r>
            <a:r>
              <a:rPr lang="en-US" sz="3200" dirty="0"/>
              <a:t> </a:t>
            </a:r>
            <a:r>
              <a:rPr lang="en-US" sz="3200" dirty="0" err="1"/>
              <a:t>việc</a:t>
            </a:r>
            <a:r>
              <a:rPr lang="en-US" sz="3200" dirty="0"/>
              <a:t> </a:t>
            </a:r>
            <a:r>
              <a:rPr lang="en-US" sz="3200" dirty="0" err="1"/>
              <a:t>nhỏ</a:t>
            </a:r>
            <a:r>
              <a:rPr lang="en-US" sz="3200" dirty="0"/>
              <a:t> ở </a:t>
            </a:r>
            <a:r>
              <a:rPr lang="en-US" sz="3200" dirty="0" err="1"/>
              <a:t>Hình</a:t>
            </a:r>
            <a:r>
              <a:rPr lang="en-US" sz="3200" dirty="0"/>
              <a:t> 4 </a:t>
            </a:r>
            <a:r>
              <a:rPr lang="en-US" sz="3200" dirty="0" err="1"/>
              <a:t>dưới</a:t>
            </a:r>
            <a:r>
              <a:rPr lang="en-US" sz="3200" dirty="0"/>
              <a:t> </a:t>
            </a:r>
            <a:r>
              <a:rPr lang="en-US" sz="3200" dirty="0" err="1"/>
              <a:t>đây</a:t>
            </a:r>
            <a:r>
              <a:rPr lang="en-US" sz="3200" dirty="0"/>
              <a:t> </a:t>
            </a:r>
            <a:r>
              <a:rPr lang="en-US" sz="3200" dirty="0" err="1"/>
              <a:t>theo</a:t>
            </a:r>
            <a:r>
              <a:rPr lang="en-US" sz="3200" dirty="0"/>
              <a:t> </a:t>
            </a:r>
            <a:r>
              <a:rPr lang="en-US" sz="3200" dirty="0" err="1"/>
              <a:t>thứ</a:t>
            </a:r>
            <a:r>
              <a:rPr lang="en-US" sz="3200" dirty="0"/>
              <a:t> </a:t>
            </a:r>
            <a:r>
              <a:rPr lang="en-US" sz="3200" dirty="0" err="1"/>
              <a:t>tự</a:t>
            </a:r>
            <a:r>
              <a:rPr lang="en-US" sz="3200" dirty="0"/>
              <a:t> </a:t>
            </a:r>
            <a:r>
              <a:rPr lang="en-US" sz="3200" dirty="0" err="1"/>
              <a:t>các</a:t>
            </a:r>
            <a:r>
              <a:rPr lang="en-US" sz="3200" dirty="0"/>
              <a:t> </a:t>
            </a:r>
            <a:r>
              <a:rPr lang="en-US" sz="3200" dirty="0" err="1"/>
              <a:t>bước</a:t>
            </a:r>
            <a:r>
              <a:rPr lang="en-US" sz="3200" dirty="0"/>
              <a:t> </a:t>
            </a:r>
            <a:r>
              <a:rPr lang="en-US" sz="3200" dirty="0" err="1"/>
              <a:t>cần</a:t>
            </a:r>
            <a:r>
              <a:rPr lang="en-US" sz="3200" dirty="0"/>
              <a:t> </a:t>
            </a:r>
            <a:r>
              <a:rPr lang="en-US" sz="3200" dirty="0" err="1"/>
              <a:t>thực</a:t>
            </a:r>
            <a:r>
              <a:rPr lang="en-US" sz="3200" dirty="0"/>
              <a:t> </a:t>
            </a:r>
            <a:r>
              <a:rPr lang="en-US" sz="3200" dirty="0" err="1"/>
              <a:t>hiện</a:t>
            </a:r>
            <a:r>
              <a:rPr lang="en-US" sz="3200" dirty="0"/>
              <a:t> </a:t>
            </a:r>
            <a:r>
              <a:rPr lang="en-US" sz="3200" dirty="0" err="1"/>
              <a:t>để</a:t>
            </a:r>
            <a:r>
              <a:rPr lang="en-US" sz="3200" dirty="0"/>
              <a:t> </a:t>
            </a:r>
            <a:r>
              <a:rPr lang="en-US" sz="3200" dirty="0" err="1"/>
              <a:t>tạo</a:t>
            </a:r>
            <a:r>
              <a:rPr lang="en-US" sz="3200" dirty="0"/>
              <a:t> </a:t>
            </a:r>
            <a:r>
              <a:rPr lang="en-US" sz="3200" dirty="0" err="1"/>
              <a:t>trang</a:t>
            </a:r>
            <a:r>
              <a:rPr lang="en-US" sz="3200" dirty="0"/>
              <a:t> </a:t>
            </a:r>
            <a:r>
              <a:rPr lang="en-US" sz="3200" dirty="0" err="1"/>
              <a:t>trình</a:t>
            </a:r>
            <a:r>
              <a:rPr lang="en-US" sz="3200" dirty="0"/>
              <a:t> </a:t>
            </a:r>
            <a:r>
              <a:rPr lang="en-US" sz="3200" dirty="0" err="1"/>
              <a:t>chiếu</a:t>
            </a:r>
            <a:r>
              <a:rPr lang="en-US" sz="3200" dirty="0"/>
              <a:t>.</a:t>
            </a:r>
          </a:p>
        </p:txBody>
      </p:sp>
      <p:sp>
        <p:nvSpPr>
          <p:cNvPr id="5" name="TextBox 4">
            <a:extLst>
              <a:ext uri="{FF2B5EF4-FFF2-40B4-BE49-F238E27FC236}">
                <a16:creationId xmlns:a16="http://schemas.microsoft.com/office/drawing/2014/main" xmlns="" id="{C7EFE50D-F6EB-4A4A-9B58-EF010C5872E1}"/>
              </a:ext>
            </a:extLst>
          </p:cNvPr>
          <p:cNvSpPr txBox="1"/>
          <p:nvPr/>
        </p:nvSpPr>
        <p:spPr>
          <a:xfrm>
            <a:off x="0" y="2871070"/>
            <a:ext cx="2358198" cy="1569660"/>
          </a:xfrm>
          <a:prstGeom prst="rect">
            <a:avLst/>
          </a:prstGeom>
          <a:noFill/>
        </p:spPr>
        <p:txBody>
          <a:bodyPr wrap="square" rtlCol="0">
            <a:spAutoFit/>
          </a:bodyPr>
          <a:lstStyle/>
          <a:p>
            <a:pPr algn="ctr"/>
            <a:r>
              <a:rPr lang="en-US" sz="3200" i="1" dirty="0" err="1"/>
              <a:t>Hình</a:t>
            </a:r>
            <a:r>
              <a:rPr lang="en-US" sz="3200" i="1" dirty="0"/>
              <a:t> 4. </a:t>
            </a:r>
          </a:p>
          <a:p>
            <a:pPr algn="ctr"/>
            <a:r>
              <a:rPr lang="en-US" sz="3200" i="1" dirty="0" err="1"/>
              <a:t>Tạo</a:t>
            </a:r>
            <a:r>
              <a:rPr lang="en-US" sz="3200" i="1" dirty="0"/>
              <a:t> </a:t>
            </a:r>
            <a:r>
              <a:rPr lang="en-US" sz="3200" i="1" dirty="0" err="1"/>
              <a:t>trang</a:t>
            </a:r>
            <a:r>
              <a:rPr lang="en-US" sz="3200" i="1" dirty="0"/>
              <a:t> </a:t>
            </a:r>
            <a:r>
              <a:rPr lang="en-US" sz="3200" i="1" dirty="0" err="1"/>
              <a:t>trình</a:t>
            </a:r>
            <a:r>
              <a:rPr lang="en-US" sz="3200" i="1" dirty="0"/>
              <a:t> </a:t>
            </a:r>
            <a:r>
              <a:rPr lang="en-US" sz="3200" i="1" dirty="0" err="1"/>
              <a:t>chiếu</a:t>
            </a:r>
            <a:endParaRPr lang="en-US" sz="3200" i="1" dirty="0">
              <a:solidFill>
                <a:srgbClr val="0070C0"/>
              </a:solidFill>
            </a:endParaRPr>
          </a:p>
        </p:txBody>
      </p:sp>
      <p:grpSp>
        <p:nvGrpSpPr>
          <p:cNvPr id="15" name="Group 14">
            <a:extLst>
              <a:ext uri="{FF2B5EF4-FFF2-40B4-BE49-F238E27FC236}">
                <a16:creationId xmlns:a16="http://schemas.microsoft.com/office/drawing/2014/main" xmlns="" id="{E979A8E9-5852-4236-ADD5-88373ED9B605}"/>
              </a:ext>
            </a:extLst>
          </p:cNvPr>
          <p:cNvGrpSpPr/>
          <p:nvPr/>
        </p:nvGrpSpPr>
        <p:grpSpPr>
          <a:xfrm>
            <a:off x="3208170" y="1320334"/>
            <a:ext cx="3889149" cy="2597176"/>
            <a:chOff x="3208170" y="1486460"/>
            <a:chExt cx="3889149" cy="2597176"/>
          </a:xfrm>
        </p:grpSpPr>
        <p:pic>
          <p:nvPicPr>
            <p:cNvPr id="3" name="Picture 2">
              <a:extLst>
                <a:ext uri="{FF2B5EF4-FFF2-40B4-BE49-F238E27FC236}">
                  <a16:creationId xmlns:a16="http://schemas.microsoft.com/office/drawing/2014/main" xmlns="" id="{D5128570-C04F-47EC-99DF-46B3F65C3FF8}"/>
                </a:ext>
              </a:extLst>
            </p:cNvPr>
            <p:cNvPicPr>
              <a:picLocks noChangeAspect="1"/>
            </p:cNvPicPr>
            <p:nvPr/>
          </p:nvPicPr>
          <p:blipFill>
            <a:blip r:embed="rId2"/>
            <a:stretch>
              <a:fillRect/>
            </a:stretch>
          </p:blipFill>
          <p:spPr>
            <a:xfrm>
              <a:off x="3208170" y="1486460"/>
              <a:ext cx="3889149" cy="2160000"/>
            </a:xfrm>
            <a:prstGeom prst="rect">
              <a:avLst/>
            </a:prstGeom>
          </p:spPr>
        </p:pic>
        <p:sp>
          <p:nvSpPr>
            <p:cNvPr id="18" name="TextBox 17">
              <a:extLst>
                <a:ext uri="{FF2B5EF4-FFF2-40B4-BE49-F238E27FC236}">
                  <a16:creationId xmlns:a16="http://schemas.microsoft.com/office/drawing/2014/main" xmlns="" id="{958A95B6-C578-4C9E-BD19-377DD09F9DC2}"/>
                </a:ext>
              </a:extLst>
            </p:cNvPr>
            <p:cNvSpPr txBox="1"/>
            <p:nvPr/>
          </p:nvSpPr>
          <p:spPr>
            <a:xfrm>
              <a:off x="3352744" y="3560416"/>
              <a:ext cx="3600000" cy="523220"/>
            </a:xfrm>
            <a:prstGeom prst="rect">
              <a:avLst/>
            </a:prstGeom>
            <a:noFill/>
          </p:spPr>
          <p:txBody>
            <a:bodyPr wrap="square" rtlCol="0">
              <a:spAutoFit/>
            </a:bodyPr>
            <a:lstStyle/>
            <a:p>
              <a:pPr algn="ctr"/>
              <a:r>
                <a:rPr lang="en-US" sz="2800" i="1" dirty="0" err="1"/>
                <a:t>Hình</a:t>
              </a:r>
              <a:r>
                <a:rPr lang="en-US" sz="2800" i="1" dirty="0"/>
                <a:t> 4a.</a:t>
              </a:r>
              <a:endParaRPr lang="en-US" sz="2800" i="1" dirty="0">
                <a:solidFill>
                  <a:srgbClr val="0070C0"/>
                </a:solidFill>
              </a:endParaRPr>
            </a:p>
          </p:txBody>
        </p:sp>
      </p:grpSp>
      <p:grpSp>
        <p:nvGrpSpPr>
          <p:cNvPr id="14" name="Group 13">
            <a:extLst>
              <a:ext uri="{FF2B5EF4-FFF2-40B4-BE49-F238E27FC236}">
                <a16:creationId xmlns:a16="http://schemas.microsoft.com/office/drawing/2014/main" xmlns="" id="{A63D4CDA-DF30-4718-84A6-D078CF6DC889}"/>
              </a:ext>
            </a:extLst>
          </p:cNvPr>
          <p:cNvGrpSpPr/>
          <p:nvPr/>
        </p:nvGrpSpPr>
        <p:grpSpPr>
          <a:xfrm>
            <a:off x="7702232" y="1327879"/>
            <a:ext cx="3600000" cy="2614749"/>
            <a:chOff x="7702232" y="1494005"/>
            <a:chExt cx="3600000" cy="2614749"/>
          </a:xfrm>
        </p:grpSpPr>
        <p:pic>
          <p:nvPicPr>
            <p:cNvPr id="8" name="Picture 7">
              <a:extLst>
                <a:ext uri="{FF2B5EF4-FFF2-40B4-BE49-F238E27FC236}">
                  <a16:creationId xmlns:a16="http://schemas.microsoft.com/office/drawing/2014/main" xmlns="" id="{7096B271-C3D2-49DE-8F2C-DBE25EA69473}"/>
                </a:ext>
              </a:extLst>
            </p:cNvPr>
            <p:cNvPicPr>
              <a:picLocks noChangeAspect="1"/>
            </p:cNvPicPr>
            <p:nvPr/>
          </p:nvPicPr>
          <p:blipFill>
            <a:blip r:embed="rId3"/>
            <a:stretch>
              <a:fillRect/>
            </a:stretch>
          </p:blipFill>
          <p:spPr>
            <a:xfrm>
              <a:off x="7757691" y="1494005"/>
              <a:ext cx="3489083" cy="1980000"/>
            </a:xfrm>
            <a:prstGeom prst="rect">
              <a:avLst/>
            </a:prstGeom>
          </p:spPr>
        </p:pic>
        <p:sp>
          <p:nvSpPr>
            <p:cNvPr id="27" name="TextBox 26">
              <a:extLst>
                <a:ext uri="{FF2B5EF4-FFF2-40B4-BE49-F238E27FC236}">
                  <a16:creationId xmlns:a16="http://schemas.microsoft.com/office/drawing/2014/main" xmlns="" id="{DB38871A-801E-4016-9605-21AD1C22516E}"/>
                </a:ext>
              </a:extLst>
            </p:cNvPr>
            <p:cNvSpPr txBox="1"/>
            <p:nvPr/>
          </p:nvSpPr>
          <p:spPr>
            <a:xfrm>
              <a:off x="7702232" y="3585534"/>
              <a:ext cx="3600000" cy="523220"/>
            </a:xfrm>
            <a:prstGeom prst="rect">
              <a:avLst/>
            </a:prstGeom>
            <a:noFill/>
          </p:spPr>
          <p:txBody>
            <a:bodyPr wrap="square" rtlCol="0">
              <a:spAutoFit/>
            </a:bodyPr>
            <a:lstStyle/>
            <a:p>
              <a:pPr algn="ctr"/>
              <a:r>
                <a:rPr lang="en-US" sz="2800" i="1" dirty="0" err="1"/>
                <a:t>Hình</a:t>
              </a:r>
              <a:r>
                <a:rPr lang="en-US" sz="2800" i="1" dirty="0"/>
                <a:t> 4b.</a:t>
              </a:r>
              <a:endParaRPr lang="en-US" sz="2800" i="1" dirty="0">
                <a:solidFill>
                  <a:srgbClr val="0070C0"/>
                </a:solidFill>
              </a:endParaRPr>
            </a:p>
          </p:txBody>
        </p:sp>
      </p:grpSp>
      <p:grpSp>
        <p:nvGrpSpPr>
          <p:cNvPr id="29" name="Group 28">
            <a:extLst>
              <a:ext uri="{FF2B5EF4-FFF2-40B4-BE49-F238E27FC236}">
                <a16:creationId xmlns:a16="http://schemas.microsoft.com/office/drawing/2014/main" xmlns="" id="{15F42DBD-D107-4190-996E-7AA4C2E33B22}"/>
              </a:ext>
            </a:extLst>
          </p:cNvPr>
          <p:cNvGrpSpPr/>
          <p:nvPr/>
        </p:nvGrpSpPr>
        <p:grpSpPr>
          <a:xfrm>
            <a:off x="5700567" y="4029039"/>
            <a:ext cx="4479753" cy="2495725"/>
            <a:chOff x="7544607" y="1486460"/>
            <a:chExt cx="4479753" cy="2495725"/>
          </a:xfrm>
        </p:grpSpPr>
        <p:grpSp>
          <p:nvGrpSpPr>
            <p:cNvPr id="30" name="Group 29">
              <a:extLst>
                <a:ext uri="{FF2B5EF4-FFF2-40B4-BE49-F238E27FC236}">
                  <a16:creationId xmlns:a16="http://schemas.microsoft.com/office/drawing/2014/main" xmlns="" id="{6C815D6E-E476-4A6C-94E2-2BE916D4C12D}"/>
                </a:ext>
              </a:extLst>
            </p:cNvPr>
            <p:cNvGrpSpPr/>
            <p:nvPr/>
          </p:nvGrpSpPr>
          <p:grpSpPr>
            <a:xfrm>
              <a:off x="7544607" y="1486460"/>
              <a:ext cx="3809193" cy="2495725"/>
              <a:chOff x="5537464" y="4317379"/>
              <a:chExt cx="3809193" cy="2495725"/>
            </a:xfrm>
          </p:grpSpPr>
          <p:pic>
            <p:nvPicPr>
              <p:cNvPr id="32" name="Picture 31">
                <a:extLst>
                  <a:ext uri="{FF2B5EF4-FFF2-40B4-BE49-F238E27FC236}">
                    <a16:creationId xmlns:a16="http://schemas.microsoft.com/office/drawing/2014/main" xmlns="" id="{61B92822-E98B-4DC1-A203-2293866620D4}"/>
                  </a:ext>
                </a:extLst>
              </p:cNvPr>
              <p:cNvPicPr>
                <a:picLocks noChangeAspect="1"/>
              </p:cNvPicPr>
              <p:nvPr/>
            </p:nvPicPr>
            <p:blipFill rotWithShape="1">
              <a:blip r:embed="rId4">
                <a:clrChange>
                  <a:clrFrom>
                    <a:srgbClr val="FFFFFF"/>
                  </a:clrFrom>
                  <a:clrTo>
                    <a:srgbClr val="FFFFFF">
                      <a:alpha val="0"/>
                    </a:srgbClr>
                  </a:clrTo>
                </a:clrChange>
              </a:blip>
              <a:srcRect r="21781"/>
              <a:stretch/>
            </p:blipFill>
            <p:spPr>
              <a:xfrm>
                <a:off x="5537464" y="4317379"/>
                <a:ext cx="3809193" cy="1980000"/>
              </a:xfrm>
              <a:prstGeom prst="rect">
                <a:avLst/>
              </a:prstGeom>
            </p:spPr>
          </p:pic>
          <p:sp>
            <p:nvSpPr>
              <p:cNvPr id="33" name="TextBox 32">
                <a:extLst>
                  <a:ext uri="{FF2B5EF4-FFF2-40B4-BE49-F238E27FC236}">
                    <a16:creationId xmlns:a16="http://schemas.microsoft.com/office/drawing/2014/main" xmlns="" id="{97620651-D1D1-4FCF-863D-2BBF1FBEDA49}"/>
                  </a:ext>
                </a:extLst>
              </p:cNvPr>
              <p:cNvSpPr txBox="1"/>
              <p:nvPr/>
            </p:nvSpPr>
            <p:spPr>
              <a:xfrm>
                <a:off x="5537464" y="6289884"/>
                <a:ext cx="3600000" cy="523220"/>
              </a:xfrm>
              <a:prstGeom prst="rect">
                <a:avLst/>
              </a:prstGeom>
              <a:noFill/>
            </p:spPr>
            <p:txBody>
              <a:bodyPr wrap="square" rtlCol="0">
                <a:spAutoFit/>
              </a:bodyPr>
              <a:lstStyle/>
              <a:p>
                <a:pPr algn="ctr"/>
                <a:r>
                  <a:rPr lang="en-US" sz="2800" i="1" dirty="0" err="1"/>
                  <a:t>Hình</a:t>
                </a:r>
                <a:r>
                  <a:rPr lang="en-US" sz="2800" i="1" dirty="0"/>
                  <a:t> 4c.</a:t>
                </a:r>
                <a:endParaRPr lang="en-US" sz="2800" i="1" dirty="0">
                  <a:solidFill>
                    <a:srgbClr val="0070C0"/>
                  </a:solidFill>
                </a:endParaRPr>
              </a:p>
            </p:txBody>
          </p:sp>
        </p:grpSp>
        <p:sp>
          <p:nvSpPr>
            <p:cNvPr id="31" name="Rectangle 30">
              <a:extLst>
                <a:ext uri="{FF2B5EF4-FFF2-40B4-BE49-F238E27FC236}">
                  <a16:creationId xmlns:a16="http://schemas.microsoft.com/office/drawing/2014/main" xmlns="" id="{B23A912C-AC72-4E79-9218-78A00EBDC8CB}"/>
                </a:ext>
              </a:extLst>
            </p:cNvPr>
            <p:cNvSpPr/>
            <p:nvPr/>
          </p:nvSpPr>
          <p:spPr>
            <a:xfrm>
              <a:off x="9669780" y="1821180"/>
              <a:ext cx="2354580" cy="495300"/>
            </a:xfrm>
            <a:prstGeom prst="rect">
              <a:avLst/>
            </a:prstGeom>
            <a:solidFill>
              <a:schemeClr val="bg1"/>
            </a:solidFill>
            <a:ln>
              <a:solidFill>
                <a:srgbClr val="D43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Gõ</a:t>
              </a:r>
              <a:r>
                <a:rPr lang="en-US" sz="1600" dirty="0">
                  <a:solidFill>
                    <a:schemeClr val="tx1"/>
                  </a:solidFill>
                </a:rPr>
                <a:t> </a:t>
              </a:r>
              <a:r>
                <a:rPr lang="en-US" sz="1600" dirty="0" err="1">
                  <a:solidFill>
                    <a:schemeClr val="tx1"/>
                  </a:solidFill>
                </a:rPr>
                <a:t>phím</a:t>
              </a:r>
              <a:r>
                <a:rPr lang="en-US" sz="1600" dirty="0">
                  <a:solidFill>
                    <a:schemeClr val="tx1"/>
                  </a:solidFill>
                </a:rPr>
                <a:t> F5 </a:t>
              </a:r>
              <a:r>
                <a:rPr lang="en-US" sz="1600" dirty="0" err="1">
                  <a:solidFill>
                    <a:schemeClr val="tx1"/>
                  </a:solidFill>
                </a:rPr>
                <a:t>để</a:t>
              </a:r>
              <a:r>
                <a:rPr lang="en-US" sz="1600" dirty="0">
                  <a:solidFill>
                    <a:schemeClr val="tx1"/>
                  </a:solidFill>
                </a:rPr>
                <a:t> </a:t>
              </a:r>
              <a:r>
                <a:rPr lang="en-US" sz="1600" dirty="0" err="1">
                  <a:solidFill>
                    <a:schemeClr val="tx1"/>
                  </a:solidFill>
                </a:rPr>
                <a:t>trình</a:t>
              </a:r>
              <a:r>
                <a:rPr lang="en-US" sz="1600" dirty="0">
                  <a:solidFill>
                    <a:schemeClr val="tx1"/>
                  </a:solidFill>
                </a:rPr>
                <a:t> </a:t>
              </a:r>
              <a:r>
                <a:rPr lang="en-US" sz="1600" dirty="0" err="1">
                  <a:solidFill>
                    <a:schemeClr val="tx1"/>
                  </a:solidFill>
                </a:rPr>
                <a:t>chiếu</a:t>
              </a:r>
              <a:endParaRPr lang="en-US" sz="1600" dirty="0">
                <a:solidFill>
                  <a:schemeClr val="tx1"/>
                </a:solidFill>
              </a:endParaRPr>
            </a:p>
          </p:txBody>
        </p:sp>
      </p:grpSp>
    </p:spTree>
    <p:extLst>
      <p:ext uri="{BB962C8B-B14F-4D97-AF65-F5344CB8AC3E}">
        <p14:creationId xmlns:p14="http://schemas.microsoft.com/office/powerpoint/2010/main" val="338732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686B8F4E-1976-418E-BCAB-88703EC91076}"/>
              </a:ext>
            </a:extLst>
          </p:cNvPr>
          <p:cNvSpPr>
            <a:spLocks noGrp="1"/>
          </p:cNvSpPr>
          <p:nvPr>
            <p:ph idx="1"/>
          </p:nvPr>
        </p:nvSpPr>
        <p:spPr>
          <a:xfrm>
            <a:off x="838200" y="469838"/>
            <a:ext cx="10515600" cy="579446"/>
          </a:xfrm>
        </p:spPr>
        <p:txBody>
          <a:bodyPr>
            <a:normAutofit/>
          </a:bodyPr>
          <a:lstStyle/>
          <a:p>
            <a:pPr marL="0" indent="0">
              <a:buNone/>
            </a:pPr>
            <a:r>
              <a:rPr lang="en-US" sz="3200" dirty="0" err="1"/>
              <a:t>Thứ</a:t>
            </a:r>
            <a:r>
              <a:rPr lang="en-US" sz="3200" dirty="0"/>
              <a:t> </a:t>
            </a:r>
            <a:r>
              <a:rPr lang="en-US" sz="3200" dirty="0" err="1"/>
              <a:t>tự</a:t>
            </a:r>
            <a:r>
              <a:rPr lang="en-US" sz="3200" dirty="0"/>
              <a:t> </a:t>
            </a:r>
            <a:r>
              <a:rPr lang="en-US" sz="3200" dirty="0" err="1"/>
              <a:t>các</a:t>
            </a:r>
            <a:r>
              <a:rPr lang="en-US" sz="3200" dirty="0"/>
              <a:t> </a:t>
            </a:r>
            <a:r>
              <a:rPr lang="en-US" sz="3200" dirty="0" err="1"/>
              <a:t>bước</a:t>
            </a:r>
            <a:r>
              <a:rPr lang="en-US" sz="3200" dirty="0"/>
              <a:t> </a:t>
            </a:r>
            <a:r>
              <a:rPr lang="en-US" sz="3200" dirty="0" err="1"/>
              <a:t>cần</a:t>
            </a:r>
            <a:r>
              <a:rPr lang="en-US" sz="3200" dirty="0"/>
              <a:t> </a:t>
            </a:r>
            <a:r>
              <a:rPr lang="en-US" sz="3200" dirty="0" err="1"/>
              <a:t>thực</a:t>
            </a:r>
            <a:r>
              <a:rPr lang="en-US" sz="3200" dirty="0"/>
              <a:t> </a:t>
            </a:r>
            <a:r>
              <a:rPr lang="en-US" sz="3200" dirty="0" err="1"/>
              <a:t>hiện</a:t>
            </a:r>
            <a:r>
              <a:rPr lang="en-US" sz="3200" dirty="0"/>
              <a:t> </a:t>
            </a:r>
            <a:r>
              <a:rPr lang="en-US" sz="3200" dirty="0" err="1"/>
              <a:t>để</a:t>
            </a:r>
            <a:r>
              <a:rPr lang="en-US" sz="3200" dirty="0"/>
              <a:t> </a:t>
            </a:r>
            <a:r>
              <a:rPr lang="en-US" sz="3200" dirty="0" err="1"/>
              <a:t>tạo</a:t>
            </a:r>
            <a:r>
              <a:rPr lang="en-US" sz="3200" dirty="0"/>
              <a:t> </a:t>
            </a:r>
            <a:r>
              <a:rPr lang="en-US" sz="3200" dirty="0" err="1"/>
              <a:t>trang</a:t>
            </a:r>
            <a:r>
              <a:rPr lang="en-US" sz="3200" dirty="0"/>
              <a:t> </a:t>
            </a:r>
            <a:r>
              <a:rPr lang="en-US" sz="3200" dirty="0" err="1"/>
              <a:t>trình</a:t>
            </a:r>
            <a:r>
              <a:rPr lang="en-US" sz="3200" dirty="0"/>
              <a:t> </a:t>
            </a:r>
            <a:r>
              <a:rPr lang="en-US" sz="3200" dirty="0" err="1"/>
              <a:t>chiếu</a:t>
            </a:r>
            <a:r>
              <a:rPr lang="en-US" sz="3200" dirty="0"/>
              <a:t>.</a:t>
            </a:r>
          </a:p>
        </p:txBody>
      </p:sp>
      <p:sp>
        <p:nvSpPr>
          <p:cNvPr id="5" name="TextBox 4">
            <a:extLst>
              <a:ext uri="{FF2B5EF4-FFF2-40B4-BE49-F238E27FC236}">
                <a16:creationId xmlns:a16="http://schemas.microsoft.com/office/drawing/2014/main" xmlns="" id="{C7EFE50D-F6EB-4A4A-9B58-EF010C5872E1}"/>
              </a:ext>
            </a:extLst>
          </p:cNvPr>
          <p:cNvSpPr txBox="1"/>
          <p:nvPr/>
        </p:nvSpPr>
        <p:spPr>
          <a:xfrm>
            <a:off x="3438511" y="4248208"/>
            <a:ext cx="5314978" cy="584775"/>
          </a:xfrm>
          <a:prstGeom prst="rect">
            <a:avLst/>
          </a:prstGeom>
          <a:noFill/>
        </p:spPr>
        <p:txBody>
          <a:bodyPr wrap="square" rtlCol="0">
            <a:spAutoFit/>
          </a:bodyPr>
          <a:lstStyle/>
          <a:p>
            <a:pPr algn="ctr"/>
            <a:r>
              <a:rPr lang="en-US" sz="3200" i="1" dirty="0" err="1"/>
              <a:t>Hình</a:t>
            </a:r>
            <a:r>
              <a:rPr lang="en-US" sz="3200" i="1" dirty="0"/>
              <a:t> 4. </a:t>
            </a:r>
            <a:r>
              <a:rPr lang="en-US" sz="3200" i="1" dirty="0" err="1"/>
              <a:t>Tạo</a:t>
            </a:r>
            <a:r>
              <a:rPr lang="en-US" sz="3200" i="1" dirty="0"/>
              <a:t> </a:t>
            </a:r>
            <a:r>
              <a:rPr lang="en-US" sz="3200" i="1" dirty="0" err="1"/>
              <a:t>trang</a:t>
            </a:r>
            <a:r>
              <a:rPr lang="en-US" sz="3200" i="1" dirty="0"/>
              <a:t> </a:t>
            </a:r>
            <a:r>
              <a:rPr lang="en-US" sz="3200" i="1" dirty="0" err="1"/>
              <a:t>trình</a:t>
            </a:r>
            <a:r>
              <a:rPr lang="en-US" sz="3200" i="1" dirty="0"/>
              <a:t> </a:t>
            </a:r>
            <a:r>
              <a:rPr lang="en-US" sz="3200" i="1" dirty="0" err="1"/>
              <a:t>chiếu</a:t>
            </a:r>
            <a:endParaRPr lang="en-US" sz="3200" i="1" dirty="0">
              <a:solidFill>
                <a:srgbClr val="0070C0"/>
              </a:solidFill>
            </a:endParaRPr>
          </a:p>
        </p:txBody>
      </p:sp>
      <p:pic>
        <p:nvPicPr>
          <p:cNvPr id="17" name="Picture 16">
            <a:extLst>
              <a:ext uri="{FF2B5EF4-FFF2-40B4-BE49-F238E27FC236}">
                <a16:creationId xmlns:a16="http://schemas.microsoft.com/office/drawing/2014/main" xmlns="" id="{246A27DB-A9BB-42AB-8B68-A97D2FAEF4F7}"/>
              </a:ext>
            </a:extLst>
          </p:cNvPr>
          <p:cNvPicPr>
            <a:picLocks noChangeAspect="1"/>
          </p:cNvPicPr>
          <p:nvPr/>
        </p:nvPicPr>
        <p:blipFill>
          <a:blip r:embed="rId2"/>
          <a:stretch>
            <a:fillRect/>
          </a:stretch>
        </p:blipFill>
        <p:spPr>
          <a:xfrm>
            <a:off x="71120" y="4758335"/>
            <a:ext cx="12004615" cy="1709019"/>
          </a:xfrm>
          <a:prstGeom prst="rect">
            <a:avLst/>
          </a:prstGeom>
        </p:spPr>
      </p:pic>
      <p:grpSp>
        <p:nvGrpSpPr>
          <p:cNvPr id="7" name="Group 6">
            <a:extLst>
              <a:ext uri="{FF2B5EF4-FFF2-40B4-BE49-F238E27FC236}">
                <a16:creationId xmlns:a16="http://schemas.microsoft.com/office/drawing/2014/main" xmlns="" id="{3571E8BA-BE42-4342-8EE4-9C414A11762A}"/>
              </a:ext>
            </a:extLst>
          </p:cNvPr>
          <p:cNvGrpSpPr/>
          <p:nvPr/>
        </p:nvGrpSpPr>
        <p:grpSpPr>
          <a:xfrm>
            <a:off x="71120" y="899202"/>
            <a:ext cx="3600000" cy="3237477"/>
            <a:chOff x="71120" y="899202"/>
            <a:chExt cx="3600000" cy="3237477"/>
          </a:xfrm>
        </p:grpSpPr>
        <p:grpSp>
          <p:nvGrpSpPr>
            <p:cNvPr id="14" name="Group 13">
              <a:extLst>
                <a:ext uri="{FF2B5EF4-FFF2-40B4-BE49-F238E27FC236}">
                  <a16:creationId xmlns:a16="http://schemas.microsoft.com/office/drawing/2014/main" xmlns="" id="{A63D4CDA-DF30-4718-84A6-D078CF6DC889}"/>
                </a:ext>
              </a:extLst>
            </p:cNvPr>
            <p:cNvGrpSpPr/>
            <p:nvPr/>
          </p:nvGrpSpPr>
          <p:grpSpPr>
            <a:xfrm>
              <a:off x="71120" y="1521930"/>
              <a:ext cx="3600000" cy="2614749"/>
              <a:chOff x="7702232" y="1494005"/>
              <a:chExt cx="3600000" cy="2614749"/>
            </a:xfrm>
          </p:grpSpPr>
          <p:pic>
            <p:nvPicPr>
              <p:cNvPr id="8" name="Picture 7">
                <a:extLst>
                  <a:ext uri="{FF2B5EF4-FFF2-40B4-BE49-F238E27FC236}">
                    <a16:creationId xmlns:a16="http://schemas.microsoft.com/office/drawing/2014/main" xmlns="" id="{7096B271-C3D2-49DE-8F2C-DBE25EA69473}"/>
                  </a:ext>
                </a:extLst>
              </p:cNvPr>
              <p:cNvPicPr>
                <a:picLocks noChangeAspect="1"/>
              </p:cNvPicPr>
              <p:nvPr/>
            </p:nvPicPr>
            <p:blipFill>
              <a:blip r:embed="rId3"/>
              <a:stretch>
                <a:fillRect/>
              </a:stretch>
            </p:blipFill>
            <p:spPr>
              <a:xfrm>
                <a:off x="7757691" y="1494005"/>
                <a:ext cx="3489083" cy="1980000"/>
              </a:xfrm>
              <a:prstGeom prst="rect">
                <a:avLst/>
              </a:prstGeom>
            </p:spPr>
          </p:pic>
          <p:sp>
            <p:nvSpPr>
              <p:cNvPr id="27" name="TextBox 26">
                <a:extLst>
                  <a:ext uri="{FF2B5EF4-FFF2-40B4-BE49-F238E27FC236}">
                    <a16:creationId xmlns:a16="http://schemas.microsoft.com/office/drawing/2014/main" xmlns="" id="{DB38871A-801E-4016-9605-21AD1C22516E}"/>
                  </a:ext>
                </a:extLst>
              </p:cNvPr>
              <p:cNvSpPr txBox="1"/>
              <p:nvPr/>
            </p:nvSpPr>
            <p:spPr>
              <a:xfrm>
                <a:off x="7702232" y="3585534"/>
                <a:ext cx="3600000" cy="523220"/>
              </a:xfrm>
              <a:prstGeom prst="rect">
                <a:avLst/>
              </a:prstGeom>
              <a:noFill/>
            </p:spPr>
            <p:txBody>
              <a:bodyPr wrap="square" rtlCol="0">
                <a:spAutoFit/>
              </a:bodyPr>
              <a:lstStyle/>
              <a:p>
                <a:pPr algn="ctr"/>
                <a:r>
                  <a:rPr lang="en-US" sz="2800" i="1" dirty="0" err="1"/>
                  <a:t>Hình</a:t>
                </a:r>
                <a:r>
                  <a:rPr lang="en-US" sz="2800" i="1" dirty="0"/>
                  <a:t> 4b.</a:t>
                </a:r>
                <a:endParaRPr lang="en-US" sz="2800" i="1" dirty="0">
                  <a:solidFill>
                    <a:srgbClr val="0070C0"/>
                  </a:solidFill>
                </a:endParaRPr>
              </a:p>
            </p:txBody>
          </p:sp>
        </p:grpSp>
        <p:sp>
          <p:nvSpPr>
            <p:cNvPr id="19" name="Rectangle 18">
              <a:extLst>
                <a:ext uri="{FF2B5EF4-FFF2-40B4-BE49-F238E27FC236}">
                  <a16:creationId xmlns:a16="http://schemas.microsoft.com/office/drawing/2014/main" xmlns="" id="{99AD46A7-688C-4D74-A32D-29F200DE22EF}"/>
                </a:ext>
              </a:extLst>
            </p:cNvPr>
            <p:cNvSpPr/>
            <p:nvPr/>
          </p:nvSpPr>
          <p:spPr>
            <a:xfrm>
              <a:off x="1636120" y="899202"/>
              <a:ext cx="470000"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1</a:t>
              </a:r>
            </a:p>
          </p:txBody>
        </p:sp>
      </p:grpSp>
      <p:grpSp>
        <p:nvGrpSpPr>
          <p:cNvPr id="9" name="Group 8">
            <a:extLst>
              <a:ext uri="{FF2B5EF4-FFF2-40B4-BE49-F238E27FC236}">
                <a16:creationId xmlns:a16="http://schemas.microsoft.com/office/drawing/2014/main" xmlns="" id="{A937FEFD-36AD-49F1-A709-C03A9F9CA51B}"/>
              </a:ext>
            </a:extLst>
          </p:cNvPr>
          <p:cNvGrpSpPr/>
          <p:nvPr/>
        </p:nvGrpSpPr>
        <p:grpSpPr>
          <a:xfrm>
            <a:off x="3671120" y="899202"/>
            <a:ext cx="3889149" cy="3219904"/>
            <a:chOff x="3671120" y="899202"/>
            <a:chExt cx="3889149" cy="3219904"/>
          </a:xfrm>
        </p:grpSpPr>
        <p:grpSp>
          <p:nvGrpSpPr>
            <p:cNvPr id="15" name="Group 14">
              <a:extLst>
                <a:ext uri="{FF2B5EF4-FFF2-40B4-BE49-F238E27FC236}">
                  <a16:creationId xmlns:a16="http://schemas.microsoft.com/office/drawing/2014/main" xmlns="" id="{E979A8E9-5852-4236-ADD5-88373ED9B605}"/>
                </a:ext>
              </a:extLst>
            </p:cNvPr>
            <p:cNvGrpSpPr/>
            <p:nvPr/>
          </p:nvGrpSpPr>
          <p:grpSpPr>
            <a:xfrm>
              <a:off x="3671120" y="1521930"/>
              <a:ext cx="3889149" cy="2597176"/>
              <a:chOff x="3208170" y="1486460"/>
              <a:chExt cx="3889149" cy="2597176"/>
            </a:xfrm>
          </p:grpSpPr>
          <p:pic>
            <p:nvPicPr>
              <p:cNvPr id="3" name="Picture 2">
                <a:extLst>
                  <a:ext uri="{FF2B5EF4-FFF2-40B4-BE49-F238E27FC236}">
                    <a16:creationId xmlns:a16="http://schemas.microsoft.com/office/drawing/2014/main" xmlns="" id="{D5128570-C04F-47EC-99DF-46B3F65C3FF8}"/>
                  </a:ext>
                </a:extLst>
              </p:cNvPr>
              <p:cNvPicPr>
                <a:picLocks noChangeAspect="1"/>
              </p:cNvPicPr>
              <p:nvPr/>
            </p:nvPicPr>
            <p:blipFill>
              <a:blip r:embed="rId4"/>
              <a:stretch>
                <a:fillRect/>
              </a:stretch>
            </p:blipFill>
            <p:spPr>
              <a:xfrm>
                <a:off x="3208170" y="1486460"/>
                <a:ext cx="3889149" cy="2160000"/>
              </a:xfrm>
              <a:prstGeom prst="rect">
                <a:avLst/>
              </a:prstGeom>
            </p:spPr>
          </p:pic>
          <p:sp>
            <p:nvSpPr>
              <p:cNvPr id="18" name="TextBox 17">
                <a:extLst>
                  <a:ext uri="{FF2B5EF4-FFF2-40B4-BE49-F238E27FC236}">
                    <a16:creationId xmlns:a16="http://schemas.microsoft.com/office/drawing/2014/main" xmlns="" id="{958A95B6-C578-4C9E-BD19-377DD09F9DC2}"/>
                  </a:ext>
                </a:extLst>
              </p:cNvPr>
              <p:cNvSpPr txBox="1"/>
              <p:nvPr/>
            </p:nvSpPr>
            <p:spPr>
              <a:xfrm>
                <a:off x="3352744" y="3560416"/>
                <a:ext cx="3600000" cy="523220"/>
              </a:xfrm>
              <a:prstGeom prst="rect">
                <a:avLst/>
              </a:prstGeom>
              <a:noFill/>
            </p:spPr>
            <p:txBody>
              <a:bodyPr wrap="square" rtlCol="0">
                <a:spAutoFit/>
              </a:bodyPr>
              <a:lstStyle/>
              <a:p>
                <a:pPr algn="ctr"/>
                <a:r>
                  <a:rPr lang="en-US" sz="2800" i="1" dirty="0" err="1"/>
                  <a:t>Hình</a:t>
                </a:r>
                <a:r>
                  <a:rPr lang="en-US" sz="2800" i="1" dirty="0"/>
                  <a:t> 4a.</a:t>
                </a:r>
                <a:endParaRPr lang="en-US" sz="2800" i="1" dirty="0">
                  <a:solidFill>
                    <a:srgbClr val="0070C0"/>
                  </a:solidFill>
                </a:endParaRPr>
              </a:p>
            </p:txBody>
          </p:sp>
        </p:grpSp>
        <p:sp>
          <p:nvSpPr>
            <p:cNvPr id="20" name="Rectangle 19">
              <a:extLst>
                <a:ext uri="{FF2B5EF4-FFF2-40B4-BE49-F238E27FC236}">
                  <a16:creationId xmlns:a16="http://schemas.microsoft.com/office/drawing/2014/main" xmlns="" id="{F5146787-4FB6-4083-A397-C48B53F9043B}"/>
                </a:ext>
              </a:extLst>
            </p:cNvPr>
            <p:cNvSpPr/>
            <p:nvPr/>
          </p:nvSpPr>
          <p:spPr>
            <a:xfrm>
              <a:off x="5380694" y="899202"/>
              <a:ext cx="470000"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2</a:t>
              </a:r>
            </a:p>
          </p:txBody>
        </p:sp>
      </p:grpSp>
      <p:grpSp>
        <p:nvGrpSpPr>
          <p:cNvPr id="10" name="Group 9">
            <a:extLst>
              <a:ext uri="{FF2B5EF4-FFF2-40B4-BE49-F238E27FC236}">
                <a16:creationId xmlns:a16="http://schemas.microsoft.com/office/drawing/2014/main" xmlns="" id="{9DB2F02F-A0D6-410D-AD63-503C5C27497F}"/>
              </a:ext>
            </a:extLst>
          </p:cNvPr>
          <p:cNvGrpSpPr/>
          <p:nvPr/>
        </p:nvGrpSpPr>
        <p:grpSpPr>
          <a:xfrm>
            <a:off x="7615727" y="899202"/>
            <a:ext cx="4479753" cy="3215594"/>
            <a:chOff x="7615727" y="899202"/>
            <a:chExt cx="4479753" cy="3215594"/>
          </a:xfrm>
        </p:grpSpPr>
        <p:grpSp>
          <p:nvGrpSpPr>
            <p:cNvPr id="6" name="Group 5">
              <a:extLst>
                <a:ext uri="{FF2B5EF4-FFF2-40B4-BE49-F238E27FC236}">
                  <a16:creationId xmlns:a16="http://schemas.microsoft.com/office/drawing/2014/main" xmlns="" id="{71BC9762-2684-4C7C-AF1C-7C9B00785C33}"/>
                </a:ext>
              </a:extLst>
            </p:cNvPr>
            <p:cNvGrpSpPr/>
            <p:nvPr/>
          </p:nvGrpSpPr>
          <p:grpSpPr>
            <a:xfrm>
              <a:off x="7615727" y="1521930"/>
              <a:ext cx="4479753" cy="2592866"/>
              <a:chOff x="7544607" y="1486460"/>
              <a:chExt cx="4479753" cy="2592866"/>
            </a:xfrm>
          </p:grpSpPr>
          <p:grpSp>
            <p:nvGrpSpPr>
              <p:cNvPr id="16" name="Group 15">
                <a:extLst>
                  <a:ext uri="{FF2B5EF4-FFF2-40B4-BE49-F238E27FC236}">
                    <a16:creationId xmlns:a16="http://schemas.microsoft.com/office/drawing/2014/main" xmlns="" id="{A5F514A9-1E02-4C80-ABBA-DD7187D20545}"/>
                  </a:ext>
                </a:extLst>
              </p:cNvPr>
              <p:cNvGrpSpPr/>
              <p:nvPr/>
            </p:nvGrpSpPr>
            <p:grpSpPr>
              <a:xfrm>
                <a:off x="7544607" y="1486460"/>
                <a:ext cx="3809193" cy="2592866"/>
                <a:chOff x="5537464" y="4317379"/>
                <a:chExt cx="3809193" cy="2592866"/>
              </a:xfrm>
            </p:grpSpPr>
            <p:pic>
              <p:nvPicPr>
                <p:cNvPr id="12" name="Picture 11">
                  <a:extLst>
                    <a:ext uri="{FF2B5EF4-FFF2-40B4-BE49-F238E27FC236}">
                      <a16:creationId xmlns:a16="http://schemas.microsoft.com/office/drawing/2014/main" xmlns="" id="{6A16600B-C0CF-4D70-BFB3-BECD44A8EF55}"/>
                    </a:ext>
                  </a:extLst>
                </p:cNvPr>
                <p:cNvPicPr>
                  <a:picLocks noChangeAspect="1"/>
                </p:cNvPicPr>
                <p:nvPr/>
              </p:nvPicPr>
              <p:blipFill rotWithShape="1">
                <a:blip r:embed="rId5">
                  <a:clrChange>
                    <a:clrFrom>
                      <a:srgbClr val="FFFFFF"/>
                    </a:clrFrom>
                    <a:clrTo>
                      <a:srgbClr val="FFFFFF">
                        <a:alpha val="0"/>
                      </a:srgbClr>
                    </a:clrTo>
                  </a:clrChange>
                </a:blip>
                <a:srcRect r="21781"/>
                <a:stretch/>
              </p:blipFill>
              <p:spPr>
                <a:xfrm>
                  <a:off x="5537464" y="4317379"/>
                  <a:ext cx="3809193" cy="1980000"/>
                </a:xfrm>
                <a:prstGeom prst="rect">
                  <a:avLst/>
                </a:prstGeom>
              </p:spPr>
            </p:pic>
            <p:sp>
              <p:nvSpPr>
                <p:cNvPr id="28" name="TextBox 27">
                  <a:extLst>
                    <a:ext uri="{FF2B5EF4-FFF2-40B4-BE49-F238E27FC236}">
                      <a16:creationId xmlns:a16="http://schemas.microsoft.com/office/drawing/2014/main" xmlns="" id="{80AFAF7E-B7DD-422C-8B78-1CBA29F2DDD3}"/>
                    </a:ext>
                  </a:extLst>
                </p:cNvPr>
                <p:cNvSpPr txBox="1"/>
                <p:nvPr/>
              </p:nvSpPr>
              <p:spPr>
                <a:xfrm>
                  <a:off x="5537464" y="6387025"/>
                  <a:ext cx="3600000" cy="523220"/>
                </a:xfrm>
                <a:prstGeom prst="rect">
                  <a:avLst/>
                </a:prstGeom>
                <a:noFill/>
              </p:spPr>
              <p:txBody>
                <a:bodyPr wrap="square" rtlCol="0">
                  <a:spAutoFit/>
                </a:bodyPr>
                <a:lstStyle/>
                <a:p>
                  <a:pPr algn="ctr"/>
                  <a:r>
                    <a:rPr lang="en-US" sz="2800" i="1" dirty="0" err="1"/>
                    <a:t>Hình</a:t>
                  </a:r>
                  <a:r>
                    <a:rPr lang="en-US" sz="2800" i="1" dirty="0"/>
                    <a:t> 4c.</a:t>
                  </a:r>
                  <a:endParaRPr lang="en-US" sz="2800" i="1" dirty="0">
                    <a:solidFill>
                      <a:srgbClr val="0070C0"/>
                    </a:solidFill>
                  </a:endParaRPr>
                </a:p>
              </p:txBody>
            </p:sp>
          </p:grpSp>
          <p:sp>
            <p:nvSpPr>
              <p:cNvPr id="2" name="Rectangle 1">
                <a:extLst>
                  <a:ext uri="{FF2B5EF4-FFF2-40B4-BE49-F238E27FC236}">
                    <a16:creationId xmlns:a16="http://schemas.microsoft.com/office/drawing/2014/main" xmlns="" id="{F247E994-DCF2-4B83-A78F-C0D3889809B4}"/>
                  </a:ext>
                </a:extLst>
              </p:cNvPr>
              <p:cNvSpPr/>
              <p:nvPr/>
            </p:nvSpPr>
            <p:spPr>
              <a:xfrm>
                <a:off x="9669780" y="1821180"/>
                <a:ext cx="2354580" cy="495300"/>
              </a:xfrm>
              <a:prstGeom prst="rect">
                <a:avLst/>
              </a:prstGeom>
              <a:solidFill>
                <a:schemeClr val="bg1"/>
              </a:solidFill>
              <a:ln>
                <a:solidFill>
                  <a:srgbClr val="D43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Gõ</a:t>
                </a:r>
                <a:r>
                  <a:rPr lang="en-US" sz="1600" dirty="0">
                    <a:solidFill>
                      <a:schemeClr val="tx1"/>
                    </a:solidFill>
                  </a:rPr>
                  <a:t> </a:t>
                </a:r>
                <a:r>
                  <a:rPr lang="en-US" sz="1600" dirty="0" err="1">
                    <a:solidFill>
                      <a:schemeClr val="tx1"/>
                    </a:solidFill>
                  </a:rPr>
                  <a:t>phím</a:t>
                </a:r>
                <a:r>
                  <a:rPr lang="en-US" sz="1600" dirty="0">
                    <a:solidFill>
                      <a:schemeClr val="tx1"/>
                    </a:solidFill>
                  </a:rPr>
                  <a:t> F5 </a:t>
                </a:r>
                <a:r>
                  <a:rPr lang="en-US" sz="1600" dirty="0" err="1">
                    <a:solidFill>
                      <a:schemeClr val="tx1"/>
                    </a:solidFill>
                  </a:rPr>
                  <a:t>để</a:t>
                </a:r>
                <a:r>
                  <a:rPr lang="en-US" sz="1600" dirty="0">
                    <a:solidFill>
                      <a:schemeClr val="tx1"/>
                    </a:solidFill>
                  </a:rPr>
                  <a:t> </a:t>
                </a:r>
                <a:r>
                  <a:rPr lang="en-US" sz="1600" dirty="0" err="1">
                    <a:solidFill>
                      <a:schemeClr val="tx1"/>
                    </a:solidFill>
                  </a:rPr>
                  <a:t>trình</a:t>
                </a:r>
                <a:r>
                  <a:rPr lang="en-US" sz="1600" dirty="0">
                    <a:solidFill>
                      <a:schemeClr val="tx1"/>
                    </a:solidFill>
                  </a:rPr>
                  <a:t> </a:t>
                </a:r>
                <a:r>
                  <a:rPr lang="en-US" sz="1600" dirty="0" err="1">
                    <a:solidFill>
                      <a:schemeClr val="tx1"/>
                    </a:solidFill>
                  </a:rPr>
                  <a:t>chiếu</a:t>
                </a:r>
                <a:endParaRPr lang="en-US" sz="1600" dirty="0">
                  <a:solidFill>
                    <a:schemeClr val="tx1"/>
                  </a:solidFill>
                </a:endParaRPr>
              </a:p>
            </p:txBody>
          </p:sp>
        </p:grpSp>
        <p:sp>
          <p:nvSpPr>
            <p:cNvPr id="21" name="Rectangle 20">
              <a:extLst>
                <a:ext uri="{FF2B5EF4-FFF2-40B4-BE49-F238E27FC236}">
                  <a16:creationId xmlns:a16="http://schemas.microsoft.com/office/drawing/2014/main" xmlns="" id="{4A8F2D5B-51BE-4D97-89FC-9B024EBD8359}"/>
                </a:ext>
              </a:extLst>
            </p:cNvPr>
            <p:cNvSpPr/>
            <p:nvPr/>
          </p:nvSpPr>
          <p:spPr>
            <a:xfrm>
              <a:off x="9620603" y="899202"/>
              <a:ext cx="470000"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3</a:t>
              </a:r>
            </a:p>
          </p:txBody>
        </p:sp>
      </p:grpSp>
    </p:spTree>
    <p:extLst>
      <p:ext uri="{BB962C8B-B14F-4D97-AF65-F5344CB8AC3E}">
        <p14:creationId xmlns:p14="http://schemas.microsoft.com/office/powerpoint/2010/main" val="315688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750"/>
                                        <p:tgtEl>
                                          <p:spTgt spid="7"/>
                                        </p:tgtEl>
                                      </p:cBhvr>
                                    </p:animEffect>
                                  </p:childTnLst>
                                </p:cTn>
                              </p:par>
                            </p:childTnLst>
                          </p:cTn>
                        </p:par>
                        <p:par>
                          <p:cTn id="12" fill="hold">
                            <p:stCondLst>
                              <p:cond delay="1250"/>
                            </p:stCondLst>
                            <p:childTnLst>
                              <p:par>
                                <p:cTn id="13" presetID="22" presetClass="entr" presetSubtype="8" fill="hold"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7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604</Words>
  <Application>Microsoft Office PowerPoint</Application>
  <PresentationFormat>Widescreen</PresentationFormat>
  <Paragraphs>89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Segoe UI Black</vt:lpstr>
      <vt:lpstr>华文琥珀</vt:lpstr>
      <vt:lpstr>Office Theme</vt:lpstr>
      <vt:lpstr>PowerPoint Presentation</vt:lpstr>
      <vt:lpstr>Mục tiêu:</vt:lpstr>
      <vt:lpstr>Hãy quan sát Hình 1 và cho biết bạn nhỏ thực hiện công việc gì. Nêu thứ tự các bước thực hiện công việc đó. Có thể thay đổi thứ tự các bước mà vẫn làm được công việc đó hay không?</vt:lpstr>
      <vt:lpstr>Công việc được thực hiện theo từng bước</vt:lpstr>
      <vt:lpstr>Công việc được thực hiện theo từng bước</vt:lpstr>
      <vt:lpstr>PowerPoint Presentation</vt:lpstr>
      <vt:lpstr>PowerPoint Presentation</vt:lpstr>
      <vt:lpstr>PowerPoint Presentation</vt:lpstr>
      <vt:lpstr>PowerPoint Presentation</vt:lpstr>
      <vt:lpstr>1. Quan sát các hình sau và nêu thứ tự các bước cần thực hiện để tắt máy tính đúng cách</vt:lpstr>
      <vt:lpstr>Thứ tự các bước cần thực hiện để tắt máy tính đúng cách</vt:lpstr>
      <vt:lpstr>2. Em hãy sắp xếp các hình dưới đây theo thứ tự các bước để thu hoạch lúa của đồng bào vùng cao Tây Bắc.</vt:lpstr>
      <vt:lpstr>Thứ tự các bước để thu hoạch lúa của đồng bào vùng cao Tây Bắc.</vt:lpstr>
      <vt:lpstr>Nêu 3 công việc hằng ngày cần được thực hiện từng bước. Kể tên các việc nhỏ hơn trong mỗi công việc và sắp xếp các việc nhỏ hơn này theo thứ tự thực hiện.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THỰC HIỆN CÔNG VIỆC THEO CÁC BƯỚC</dc:title>
  <dc:creator>Phuc Nguyen</dc:creator>
  <cp:lastModifiedBy>Windows User</cp:lastModifiedBy>
  <cp:revision>10</cp:revision>
  <dcterms:created xsi:type="dcterms:W3CDTF">2022-03-28T12:31:29Z</dcterms:created>
  <dcterms:modified xsi:type="dcterms:W3CDTF">2023-05-04T08:18:04Z</dcterms:modified>
</cp:coreProperties>
</file>